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63" r:id="rId3"/>
    <p:sldMasterId id="2147483669" r:id="rId4"/>
    <p:sldMasterId id="2147483689" r:id="rId5"/>
  </p:sldMasterIdLst>
  <p:notesMasterIdLst>
    <p:notesMasterId r:id="rId30"/>
  </p:notesMasterIdLst>
  <p:handoutMasterIdLst>
    <p:handoutMasterId r:id="rId31"/>
  </p:handoutMasterIdLst>
  <p:sldIdLst>
    <p:sldId id="256" r:id="rId6"/>
    <p:sldId id="294" r:id="rId7"/>
    <p:sldId id="297" r:id="rId8"/>
    <p:sldId id="314" r:id="rId9"/>
    <p:sldId id="293" r:id="rId10"/>
    <p:sldId id="291" r:id="rId11"/>
    <p:sldId id="292" r:id="rId12"/>
    <p:sldId id="260" r:id="rId13"/>
    <p:sldId id="267" r:id="rId14"/>
    <p:sldId id="301" r:id="rId15"/>
    <p:sldId id="302" r:id="rId16"/>
    <p:sldId id="304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85" r:id="rId25"/>
    <p:sldId id="286" r:id="rId26"/>
    <p:sldId id="288" r:id="rId27"/>
    <p:sldId id="289" r:id="rId28"/>
    <p:sldId id="278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8BC"/>
    <a:srgbClr val="4B4B4B"/>
    <a:srgbClr val="3F3F3F"/>
    <a:srgbClr val="7EC234"/>
    <a:srgbClr val="000000"/>
    <a:srgbClr val="0F0F0F"/>
    <a:srgbClr val="04C3C8"/>
    <a:srgbClr val="4D4D4D"/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2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A5277-E342-403C-99A7-63998F9DB7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789F8A-D03A-4E04-90E3-752CD82F000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en-US" sz="3600" b="1" dirty="0" smtClean="0">
              <a:latin typeface="Century Gothic" panose="020B0502020202020204" pitchFamily="34" charset="0"/>
            </a:rPr>
            <a:t>Meet the Tire Accountability Program Team Members</a:t>
          </a:r>
          <a:endParaRPr lang="en-US" sz="3600" dirty="0">
            <a:latin typeface="Century Gothic" panose="020B0502020202020204" pitchFamily="34" charset="0"/>
          </a:endParaRPr>
        </a:p>
      </dgm:t>
    </dgm:pt>
    <dgm:pt modelId="{10FD7B5A-636A-49B8-8ED4-E30C1D04D5B5}" type="parTrans" cxnId="{434312C1-9DE1-44C9-A3B9-677C6DA10B0A}">
      <dgm:prSet/>
      <dgm:spPr/>
      <dgm:t>
        <a:bodyPr/>
        <a:lstStyle/>
        <a:p>
          <a:endParaRPr lang="en-US"/>
        </a:p>
      </dgm:t>
    </dgm:pt>
    <dgm:pt modelId="{2CE2182F-7106-4057-835D-67028E8DD674}" type="sibTrans" cxnId="{434312C1-9DE1-44C9-A3B9-677C6DA10B0A}">
      <dgm:prSet/>
      <dgm:spPr/>
      <dgm:t>
        <a:bodyPr/>
        <a:lstStyle/>
        <a:p>
          <a:endParaRPr lang="en-US"/>
        </a:p>
      </dgm:t>
    </dgm:pt>
    <dgm:pt modelId="{BAFCB9AD-429E-4C52-99FD-37286A9BDF94}" type="pres">
      <dgm:prSet presAssocID="{641A5277-E342-403C-99A7-63998F9DB7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1721A8-56EF-4A2E-A483-961F65C60D43}" type="pres">
      <dgm:prSet presAssocID="{89789F8A-D03A-4E04-90E3-752CD82F000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4312C1-9DE1-44C9-A3B9-677C6DA10B0A}" srcId="{641A5277-E342-403C-99A7-63998F9DB76D}" destId="{89789F8A-D03A-4E04-90E3-752CD82F000D}" srcOrd="0" destOrd="0" parTransId="{10FD7B5A-636A-49B8-8ED4-E30C1D04D5B5}" sibTransId="{2CE2182F-7106-4057-835D-67028E8DD674}"/>
    <dgm:cxn modelId="{19A3D139-CC44-46AE-B9F4-5AD6F4726125}" type="presOf" srcId="{641A5277-E342-403C-99A7-63998F9DB76D}" destId="{BAFCB9AD-429E-4C52-99FD-37286A9BDF94}" srcOrd="0" destOrd="0" presId="urn:microsoft.com/office/officeart/2005/8/layout/vList2"/>
    <dgm:cxn modelId="{093D18E3-9E76-402E-8284-0CD8C986E725}" type="presOf" srcId="{89789F8A-D03A-4E04-90E3-752CD82F000D}" destId="{7F1721A8-56EF-4A2E-A483-961F65C60D43}" srcOrd="0" destOrd="0" presId="urn:microsoft.com/office/officeart/2005/8/layout/vList2"/>
    <dgm:cxn modelId="{EDC86FCF-4C56-425B-980D-BD465C22494F}" type="presParOf" srcId="{BAFCB9AD-429E-4C52-99FD-37286A9BDF94}" destId="{7F1721A8-56EF-4A2E-A483-961F65C60D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ECC49C-0AC3-4DC7-B831-47BF2D4D62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C8E1CA-BA59-485A-B22F-EECC3379720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US" sz="3600" b="1" dirty="0" smtClean="0">
              <a:latin typeface="Century Gothic" panose="020B0502020202020204" pitchFamily="34" charset="0"/>
            </a:rPr>
            <a:t>What is required of Transporters?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fr-FR" sz="36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8-9-411</a:t>
          </a:r>
          <a:r>
            <a:rPr lang="en-US" sz="36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(a)</a:t>
          </a:r>
          <a:endParaRPr lang="en-US" sz="3600" b="1" dirty="0">
            <a:latin typeface="Century Gothic" panose="020B0502020202020204" pitchFamily="34" charset="0"/>
          </a:endParaRPr>
        </a:p>
      </dgm:t>
    </dgm:pt>
    <dgm:pt modelId="{8DE48C98-D17E-4B15-9891-55961E2D43E7}" type="parTrans" cxnId="{2FA478F6-2072-4ED8-943E-59FFE99D3628}">
      <dgm:prSet/>
      <dgm:spPr/>
      <dgm:t>
        <a:bodyPr/>
        <a:lstStyle/>
        <a:p>
          <a:endParaRPr lang="en-US"/>
        </a:p>
      </dgm:t>
    </dgm:pt>
    <dgm:pt modelId="{4059F6CE-757B-4266-B309-BA74C1C8DD9C}" type="sibTrans" cxnId="{2FA478F6-2072-4ED8-943E-59FFE99D3628}">
      <dgm:prSet/>
      <dgm:spPr/>
      <dgm:t>
        <a:bodyPr/>
        <a:lstStyle/>
        <a:p>
          <a:endParaRPr lang="en-US"/>
        </a:p>
      </dgm:t>
    </dgm:pt>
    <dgm:pt modelId="{1888E664-90B6-4660-8E1E-6519C51E80CC}" type="pres">
      <dgm:prSet presAssocID="{25ECC49C-0AC3-4DC7-B831-47BF2D4D62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4A6FD0-AAD6-4BEE-B031-713A94F354C4}" type="pres">
      <dgm:prSet presAssocID="{3DC8E1CA-BA59-485A-B22F-EECC33797204}" presName="parentText" presStyleLbl="node1" presStyleIdx="0" presStyleCnt="1" custLinFactNeighborX="926" custLinFactNeighborY="25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2657D4-5FAF-489C-80C8-25C22C76380A}" type="presOf" srcId="{25ECC49C-0AC3-4DC7-B831-47BF2D4D62CD}" destId="{1888E664-90B6-4660-8E1E-6519C51E80CC}" srcOrd="0" destOrd="0" presId="urn:microsoft.com/office/officeart/2005/8/layout/vList2"/>
    <dgm:cxn modelId="{3EFB94E7-2269-4C3A-BC1C-18428A54D358}" type="presOf" srcId="{3DC8E1CA-BA59-485A-B22F-EECC33797204}" destId="{DC4A6FD0-AAD6-4BEE-B031-713A94F354C4}" srcOrd="0" destOrd="0" presId="urn:microsoft.com/office/officeart/2005/8/layout/vList2"/>
    <dgm:cxn modelId="{2FA478F6-2072-4ED8-943E-59FFE99D3628}" srcId="{25ECC49C-0AC3-4DC7-B831-47BF2D4D62CD}" destId="{3DC8E1CA-BA59-485A-B22F-EECC33797204}" srcOrd="0" destOrd="0" parTransId="{8DE48C98-D17E-4B15-9891-55961E2D43E7}" sibTransId="{4059F6CE-757B-4266-B309-BA74C1C8DD9C}"/>
    <dgm:cxn modelId="{A6C037DA-EC33-4CA2-B2FE-1A1E733ADD8E}" type="presParOf" srcId="{1888E664-90B6-4660-8E1E-6519C51E80CC}" destId="{DC4A6FD0-AAD6-4BEE-B031-713A94F354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90B8DA-70BD-4E03-9AD4-97FAEBD73B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02C4EB-836F-470B-A2C6-A22A503401A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en-US" sz="3600" b="1" dirty="0" smtClean="0">
              <a:latin typeface="Century Gothic" panose="020B0502020202020204" pitchFamily="34" charset="0"/>
            </a:rPr>
            <a:t>Rim Removal Fees</a:t>
          </a:r>
          <a:endParaRPr lang="en-US" sz="3600" dirty="0">
            <a:latin typeface="Century Gothic" panose="020B0502020202020204" pitchFamily="34" charset="0"/>
          </a:endParaRPr>
        </a:p>
      </dgm:t>
    </dgm:pt>
    <dgm:pt modelId="{3CAA5F97-8F1A-424F-A65D-5844C73A4F3C}" type="parTrans" cxnId="{AEC8DE66-075B-4764-B9B8-DED5662E8BB0}">
      <dgm:prSet/>
      <dgm:spPr/>
      <dgm:t>
        <a:bodyPr/>
        <a:lstStyle/>
        <a:p>
          <a:endParaRPr lang="en-US"/>
        </a:p>
      </dgm:t>
    </dgm:pt>
    <dgm:pt modelId="{E27FFA56-C5A1-4494-9ADA-D90838E77E1C}" type="sibTrans" cxnId="{AEC8DE66-075B-4764-B9B8-DED5662E8BB0}">
      <dgm:prSet/>
      <dgm:spPr/>
      <dgm:t>
        <a:bodyPr/>
        <a:lstStyle/>
        <a:p>
          <a:endParaRPr lang="en-US"/>
        </a:p>
      </dgm:t>
    </dgm:pt>
    <dgm:pt modelId="{F52F25E1-CA97-4A0C-AF1A-85846ABAFB5B}" type="pres">
      <dgm:prSet presAssocID="{4490B8DA-70BD-4E03-9AD4-97FAEBD73B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CFF355-A2FB-42A0-A831-4B5D0B227806}" type="pres">
      <dgm:prSet presAssocID="{5902C4EB-836F-470B-A2C6-A22A503401A0}" presName="parentText" presStyleLbl="node1" presStyleIdx="0" presStyleCnt="1" custLinFactNeighborX="-44444" custLinFactNeighborY="-40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0AD389-F205-4A43-ADB6-1514667C7461}" type="presOf" srcId="{4490B8DA-70BD-4E03-9AD4-97FAEBD73B0F}" destId="{F52F25E1-CA97-4A0C-AF1A-85846ABAFB5B}" srcOrd="0" destOrd="0" presId="urn:microsoft.com/office/officeart/2005/8/layout/vList2"/>
    <dgm:cxn modelId="{B9CDFA11-6610-4483-BB51-F4E11AC5D9F8}" type="presOf" srcId="{5902C4EB-836F-470B-A2C6-A22A503401A0}" destId="{85CFF355-A2FB-42A0-A831-4B5D0B227806}" srcOrd="0" destOrd="0" presId="urn:microsoft.com/office/officeart/2005/8/layout/vList2"/>
    <dgm:cxn modelId="{AEC8DE66-075B-4764-B9B8-DED5662E8BB0}" srcId="{4490B8DA-70BD-4E03-9AD4-97FAEBD73B0F}" destId="{5902C4EB-836F-470B-A2C6-A22A503401A0}" srcOrd="0" destOrd="0" parTransId="{3CAA5F97-8F1A-424F-A65D-5844C73A4F3C}" sibTransId="{E27FFA56-C5A1-4494-9ADA-D90838E77E1C}"/>
    <dgm:cxn modelId="{59A171BF-DB88-4497-9E6E-E2B8D5453ECA}" type="presParOf" srcId="{F52F25E1-CA97-4A0C-AF1A-85846ABAFB5B}" destId="{85CFF355-A2FB-42A0-A831-4B5D0B2278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645A7A-34C1-4D83-8407-8B60F949E6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F3EF50-C50B-4B59-8957-C4FA56C083E5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en-US" sz="3600" b="1" dirty="0" smtClean="0">
              <a:latin typeface="Century Gothic" panose="020B0502020202020204" pitchFamily="34" charset="0"/>
            </a:rPr>
            <a:t>Rim Removal Fees</a:t>
          </a:r>
          <a:endParaRPr lang="en-US" sz="3600" dirty="0">
            <a:latin typeface="Century Gothic" panose="020B0502020202020204" pitchFamily="34" charset="0"/>
          </a:endParaRPr>
        </a:p>
      </dgm:t>
    </dgm:pt>
    <dgm:pt modelId="{C1E38C50-ACAF-466B-8694-BEAD78303C53}" type="parTrans" cxnId="{04E4CE72-72E8-44BE-AA70-2E0CB09DEE16}">
      <dgm:prSet/>
      <dgm:spPr/>
      <dgm:t>
        <a:bodyPr/>
        <a:lstStyle/>
        <a:p>
          <a:endParaRPr lang="en-US"/>
        </a:p>
      </dgm:t>
    </dgm:pt>
    <dgm:pt modelId="{6038BFA2-A5AD-4293-BC8B-A8863A58FA5B}" type="sibTrans" cxnId="{04E4CE72-72E8-44BE-AA70-2E0CB09DEE16}">
      <dgm:prSet/>
      <dgm:spPr/>
      <dgm:t>
        <a:bodyPr/>
        <a:lstStyle/>
        <a:p>
          <a:endParaRPr lang="en-US"/>
        </a:p>
      </dgm:t>
    </dgm:pt>
    <dgm:pt modelId="{CAB9ACE1-619F-4C8E-B511-F64472696447}" type="pres">
      <dgm:prSet presAssocID="{25645A7A-34C1-4D83-8407-8B60F949E6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03A337-89BC-434A-884C-FBD1F9EB0EA7}" type="pres">
      <dgm:prSet presAssocID="{ADF3EF50-C50B-4B59-8957-C4FA56C083E5}" presName="parentText" presStyleLbl="node1" presStyleIdx="0" presStyleCnt="1" custLinFactNeighborY="-67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23C31F-DBF8-448B-B674-DC208575D8F3}" type="presOf" srcId="{ADF3EF50-C50B-4B59-8957-C4FA56C083E5}" destId="{BF03A337-89BC-434A-884C-FBD1F9EB0EA7}" srcOrd="0" destOrd="0" presId="urn:microsoft.com/office/officeart/2005/8/layout/vList2"/>
    <dgm:cxn modelId="{69883F6F-21DB-442C-8398-10B07FE2C438}" type="presOf" srcId="{25645A7A-34C1-4D83-8407-8B60F949E6B7}" destId="{CAB9ACE1-619F-4C8E-B511-F64472696447}" srcOrd="0" destOrd="0" presId="urn:microsoft.com/office/officeart/2005/8/layout/vList2"/>
    <dgm:cxn modelId="{04E4CE72-72E8-44BE-AA70-2E0CB09DEE16}" srcId="{25645A7A-34C1-4D83-8407-8B60F949E6B7}" destId="{ADF3EF50-C50B-4B59-8957-C4FA56C083E5}" srcOrd="0" destOrd="0" parTransId="{C1E38C50-ACAF-466B-8694-BEAD78303C53}" sibTransId="{6038BFA2-A5AD-4293-BC8B-A8863A58FA5B}"/>
    <dgm:cxn modelId="{49777916-274A-432B-89EB-F10FFF94EF9E}" type="presParOf" srcId="{CAB9ACE1-619F-4C8E-B511-F64472696447}" destId="{BF03A337-89BC-434A-884C-FBD1F9EB0E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056F33-A598-4E7E-8003-3F89D0945E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E9EA80-D51C-4BDF-B044-760D6AC68BE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en-US" sz="3600" b="1" dirty="0" smtClean="0">
              <a:latin typeface="Century Gothic" panose="020B0502020202020204" pitchFamily="34" charset="0"/>
            </a:rPr>
            <a:t>Commercial Generators and Fees</a:t>
          </a:r>
          <a:endParaRPr lang="en-US" sz="3600" b="1" dirty="0">
            <a:latin typeface="Century Gothic" panose="020B0502020202020204" pitchFamily="34" charset="0"/>
          </a:endParaRPr>
        </a:p>
      </dgm:t>
    </dgm:pt>
    <dgm:pt modelId="{BFEABD43-C6A5-4A34-9C80-D3C6963753F6}" type="parTrans" cxnId="{67CEBE23-FB32-43E1-AFF9-F8A6B852963D}">
      <dgm:prSet/>
      <dgm:spPr/>
      <dgm:t>
        <a:bodyPr/>
        <a:lstStyle/>
        <a:p>
          <a:endParaRPr lang="en-US"/>
        </a:p>
      </dgm:t>
    </dgm:pt>
    <dgm:pt modelId="{8CB481FB-AD5D-4017-95BF-995746AF16EB}" type="sibTrans" cxnId="{67CEBE23-FB32-43E1-AFF9-F8A6B852963D}">
      <dgm:prSet/>
      <dgm:spPr/>
      <dgm:t>
        <a:bodyPr/>
        <a:lstStyle/>
        <a:p>
          <a:endParaRPr lang="en-US"/>
        </a:p>
      </dgm:t>
    </dgm:pt>
    <dgm:pt modelId="{39694C9E-C981-4AC0-B0E6-CBBD34B625D7}" type="pres">
      <dgm:prSet presAssocID="{FB056F33-A598-4E7E-8003-3F89D0945E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D48248-2A9B-4907-811C-41DDEA490983}" type="pres">
      <dgm:prSet presAssocID="{90E9EA80-D51C-4BDF-B044-760D6AC68BEF}" presName="parentText" presStyleLbl="node1" presStyleIdx="0" presStyleCnt="1" custScaleY="2963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CEBE23-FB32-43E1-AFF9-F8A6B852963D}" srcId="{FB056F33-A598-4E7E-8003-3F89D0945EBE}" destId="{90E9EA80-D51C-4BDF-B044-760D6AC68BEF}" srcOrd="0" destOrd="0" parTransId="{BFEABD43-C6A5-4A34-9C80-D3C6963753F6}" sibTransId="{8CB481FB-AD5D-4017-95BF-995746AF16EB}"/>
    <dgm:cxn modelId="{7D76DB97-4201-4029-BDB1-68D987E93D85}" type="presOf" srcId="{90E9EA80-D51C-4BDF-B044-760D6AC68BEF}" destId="{27D48248-2A9B-4907-811C-41DDEA490983}" srcOrd="0" destOrd="0" presId="urn:microsoft.com/office/officeart/2005/8/layout/vList2"/>
    <dgm:cxn modelId="{536FE523-73D1-407C-A6AF-9E8937307F3E}" type="presOf" srcId="{FB056F33-A598-4E7E-8003-3F89D0945EBE}" destId="{39694C9E-C981-4AC0-B0E6-CBBD34B625D7}" srcOrd="0" destOrd="0" presId="urn:microsoft.com/office/officeart/2005/8/layout/vList2"/>
    <dgm:cxn modelId="{3DCC64E8-EF4B-402F-806B-96CBE0E5AA1B}" type="presParOf" srcId="{39694C9E-C981-4AC0-B0E6-CBBD34B625D7}" destId="{27D48248-2A9B-4907-811C-41DDEA4909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D0D0E4E-D63A-4FDA-9DB8-3AFEF725C5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4E704C-EB3D-42DA-99E0-8FC70FA8772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en-US" sz="3600" b="1" dirty="0" smtClean="0">
              <a:latin typeface="Century Gothic" panose="020B0502020202020204" pitchFamily="34" charset="0"/>
            </a:rPr>
            <a:t>Importers and Import Fees</a:t>
          </a:r>
          <a:endParaRPr lang="en-US" sz="3600" dirty="0">
            <a:latin typeface="Century Gothic" panose="020B0502020202020204" pitchFamily="34" charset="0"/>
          </a:endParaRPr>
        </a:p>
      </dgm:t>
    </dgm:pt>
    <dgm:pt modelId="{E90BFF1E-6423-48BE-AB68-D07C815FCD06}" type="parTrans" cxnId="{457673D7-24B6-4268-8581-E8D7EE52B64F}">
      <dgm:prSet/>
      <dgm:spPr/>
      <dgm:t>
        <a:bodyPr/>
        <a:lstStyle/>
        <a:p>
          <a:endParaRPr lang="en-US"/>
        </a:p>
      </dgm:t>
    </dgm:pt>
    <dgm:pt modelId="{12D10D95-60E3-4343-A1BD-A4F06615CD54}" type="sibTrans" cxnId="{457673D7-24B6-4268-8581-E8D7EE52B64F}">
      <dgm:prSet/>
      <dgm:spPr/>
      <dgm:t>
        <a:bodyPr/>
        <a:lstStyle/>
        <a:p>
          <a:endParaRPr lang="en-US"/>
        </a:p>
      </dgm:t>
    </dgm:pt>
    <dgm:pt modelId="{E871AF82-5948-4621-9D15-FA7660FC28C3}" type="pres">
      <dgm:prSet presAssocID="{ED0D0E4E-D63A-4FDA-9DB8-3AFEF725C5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D17D2F-64B3-44AC-B47C-D6918F3903E0}" type="pres">
      <dgm:prSet presAssocID="{8C4E704C-EB3D-42DA-99E0-8FC70FA877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7673D7-24B6-4268-8581-E8D7EE52B64F}" srcId="{ED0D0E4E-D63A-4FDA-9DB8-3AFEF725C5F3}" destId="{8C4E704C-EB3D-42DA-99E0-8FC70FA8772F}" srcOrd="0" destOrd="0" parTransId="{E90BFF1E-6423-48BE-AB68-D07C815FCD06}" sibTransId="{12D10D95-60E3-4343-A1BD-A4F06615CD54}"/>
    <dgm:cxn modelId="{A0091ABC-6681-4E92-BC24-15B99F2AE648}" type="presOf" srcId="{ED0D0E4E-D63A-4FDA-9DB8-3AFEF725C5F3}" destId="{E871AF82-5948-4621-9D15-FA7660FC28C3}" srcOrd="0" destOrd="0" presId="urn:microsoft.com/office/officeart/2005/8/layout/vList2"/>
    <dgm:cxn modelId="{72BFECA9-762B-4C02-B68E-31709778DACF}" type="presOf" srcId="{8C4E704C-EB3D-42DA-99E0-8FC70FA8772F}" destId="{9FD17D2F-64B3-44AC-B47C-D6918F3903E0}" srcOrd="0" destOrd="0" presId="urn:microsoft.com/office/officeart/2005/8/layout/vList2"/>
    <dgm:cxn modelId="{8DBAF3BC-4253-43FA-B4B8-7EEA5C899631}" type="presParOf" srcId="{E871AF82-5948-4621-9D15-FA7660FC28C3}" destId="{9FD17D2F-64B3-44AC-B47C-D6918F3903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7039D37-5C00-4D5D-BFC7-D85C64F0E0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E943C0-09A8-43A7-A7BE-DF5EAB03E1E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en-US" sz="3600" b="1" dirty="0" smtClean="0">
              <a:latin typeface="Century Gothic" panose="020B0502020202020204" pitchFamily="34" charset="0"/>
            </a:rPr>
            <a:t>Disbursements</a:t>
          </a:r>
          <a:endParaRPr lang="en-US" sz="3600" dirty="0">
            <a:latin typeface="Century Gothic" panose="020B0502020202020204" pitchFamily="34" charset="0"/>
          </a:endParaRPr>
        </a:p>
      </dgm:t>
    </dgm:pt>
    <dgm:pt modelId="{BD354FFB-127E-43D1-8338-3BD0D01D5C40}" type="parTrans" cxnId="{C470B777-7B2A-4E62-A7A6-F76310708772}">
      <dgm:prSet/>
      <dgm:spPr/>
      <dgm:t>
        <a:bodyPr/>
        <a:lstStyle/>
        <a:p>
          <a:endParaRPr lang="en-US"/>
        </a:p>
      </dgm:t>
    </dgm:pt>
    <dgm:pt modelId="{BABDFC52-28E3-4936-8329-29A6A1A92EA5}" type="sibTrans" cxnId="{C470B777-7B2A-4E62-A7A6-F76310708772}">
      <dgm:prSet/>
      <dgm:spPr/>
      <dgm:t>
        <a:bodyPr/>
        <a:lstStyle/>
        <a:p>
          <a:endParaRPr lang="en-US"/>
        </a:p>
      </dgm:t>
    </dgm:pt>
    <dgm:pt modelId="{313F1866-455E-4B12-B87E-30EE02796292}" type="pres">
      <dgm:prSet presAssocID="{97039D37-5C00-4D5D-BFC7-D85C64F0E0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1802B7-27AE-404B-BAAF-AC8F6D8D45FB}" type="pres">
      <dgm:prSet presAssocID="{24E943C0-09A8-43A7-A7BE-DF5EAB03E1E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9145A6-E761-404C-939F-8FEB710238F6}" type="presOf" srcId="{97039D37-5C00-4D5D-BFC7-D85C64F0E077}" destId="{313F1866-455E-4B12-B87E-30EE02796292}" srcOrd="0" destOrd="0" presId="urn:microsoft.com/office/officeart/2005/8/layout/vList2"/>
    <dgm:cxn modelId="{E7964380-BAE6-4920-90B8-1E553E1CE7D4}" type="presOf" srcId="{24E943C0-09A8-43A7-A7BE-DF5EAB03E1ED}" destId="{B21802B7-27AE-404B-BAAF-AC8F6D8D45FB}" srcOrd="0" destOrd="0" presId="urn:microsoft.com/office/officeart/2005/8/layout/vList2"/>
    <dgm:cxn modelId="{C470B777-7B2A-4E62-A7A6-F76310708772}" srcId="{97039D37-5C00-4D5D-BFC7-D85C64F0E077}" destId="{24E943C0-09A8-43A7-A7BE-DF5EAB03E1ED}" srcOrd="0" destOrd="0" parTransId="{BD354FFB-127E-43D1-8338-3BD0D01D5C40}" sibTransId="{BABDFC52-28E3-4936-8329-29A6A1A92EA5}"/>
    <dgm:cxn modelId="{9285795B-8997-44B7-8C9C-529F33EA556B}" type="presParOf" srcId="{313F1866-455E-4B12-B87E-30EE02796292}" destId="{B21802B7-27AE-404B-BAAF-AC8F6D8D45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302FD02-8FA1-4790-9594-C431642C01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263A17-D4D2-4A75-8F1A-98DAB9940B9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en-US" sz="3600" b="1" dirty="0" smtClean="0">
              <a:latin typeface="Century Gothic" panose="020B0502020202020204" pitchFamily="34" charset="0"/>
            </a:rPr>
            <a:t>Beneficial Use</a:t>
          </a:r>
          <a:endParaRPr lang="en-US" sz="3600" dirty="0">
            <a:latin typeface="Century Gothic" panose="020B0502020202020204" pitchFamily="34" charset="0"/>
          </a:endParaRPr>
        </a:p>
      </dgm:t>
    </dgm:pt>
    <dgm:pt modelId="{5EB9E825-B67E-4C40-B582-4223780344DD}" type="parTrans" cxnId="{8D1D22E7-B235-4FC7-9A56-5CBA2F271730}">
      <dgm:prSet/>
      <dgm:spPr/>
      <dgm:t>
        <a:bodyPr/>
        <a:lstStyle/>
        <a:p>
          <a:endParaRPr lang="en-US"/>
        </a:p>
      </dgm:t>
    </dgm:pt>
    <dgm:pt modelId="{C558410F-6C84-45F4-9ADC-4CFA85A2ECDC}" type="sibTrans" cxnId="{8D1D22E7-B235-4FC7-9A56-5CBA2F271730}">
      <dgm:prSet/>
      <dgm:spPr/>
      <dgm:t>
        <a:bodyPr/>
        <a:lstStyle/>
        <a:p>
          <a:endParaRPr lang="en-US"/>
        </a:p>
      </dgm:t>
    </dgm:pt>
    <dgm:pt modelId="{9ECF2972-D2AA-4615-8EA0-64D67C4717DB}" type="pres">
      <dgm:prSet presAssocID="{4302FD02-8FA1-4790-9594-C431642C01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694255-0E30-4622-A179-A90C39C72C1C}" type="pres">
      <dgm:prSet presAssocID="{F8263A17-D4D2-4A75-8F1A-98DAB9940B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43EEAC-D958-4221-BA22-68F4B0DE926A}" type="presOf" srcId="{F8263A17-D4D2-4A75-8F1A-98DAB9940B92}" destId="{AA694255-0E30-4622-A179-A90C39C72C1C}" srcOrd="0" destOrd="0" presId="urn:microsoft.com/office/officeart/2005/8/layout/vList2"/>
    <dgm:cxn modelId="{94640B7B-E129-41CA-9886-CFD5D5B74D5A}" type="presOf" srcId="{4302FD02-8FA1-4790-9594-C431642C01C4}" destId="{9ECF2972-D2AA-4615-8EA0-64D67C4717DB}" srcOrd="0" destOrd="0" presId="urn:microsoft.com/office/officeart/2005/8/layout/vList2"/>
    <dgm:cxn modelId="{8D1D22E7-B235-4FC7-9A56-5CBA2F271730}" srcId="{4302FD02-8FA1-4790-9594-C431642C01C4}" destId="{F8263A17-D4D2-4A75-8F1A-98DAB9940B92}" srcOrd="0" destOrd="0" parTransId="{5EB9E825-B67E-4C40-B582-4223780344DD}" sibTransId="{C558410F-6C84-45F4-9ADC-4CFA85A2ECDC}"/>
    <dgm:cxn modelId="{02C2EA08-4BAA-4642-B003-B5FC95CB8310}" type="presParOf" srcId="{9ECF2972-D2AA-4615-8EA0-64D67C4717DB}" destId="{AA694255-0E30-4622-A179-A90C39C72C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3C00227-73FA-4B5A-BF3B-132E2CD4B5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BA7A4F-28CA-47BA-8F55-28842081C93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en-US" sz="3600" b="1" dirty="0" smtClean="0">
              <a:latin typeface="Century Gothic" panose="020B0502020202020204" pitchFamily="34" charset="0"/>
            </a:rPr>
            <a:t>Waste Tire Sites</a:t>
          </a:r>
          <a:endParaRPr lang="en-US" sz="3600" dirty="0">
            <a:latin typeface="Century Gothic" panose="020B0502020202020204" pitchFamily="34" charset="0"/>
          </a:endParaRPr>
        </a:p>
      </dgm:t>
    </dgm:pt>
    <dgm:pt modelId="{4BCC59BD-0B5E-46FF-9A17-8E0DAE5CC35C}" type="parTrans" cxnId="{CCFC0108-3651-4F46-8191-BFD020333436}">
      <dgm:prSet/>
      <dgm:spPr/>
      <dgm:t>
        <a:bodyPr/>
        <a:lstStyle/>
        <a:p>
          <a:endParaRPr lang="en-US"/>
        </a:p>
      </dgm:t>
    </dgm:pt>
    <dgm:pt modelId="{FC0603D0-16EE-4974-A02B-5DDCB604AB25}" type="sibTrans" cxnId="{CCFC0108-3651-4F46-8191-BFD020333436}">
      <dgm:prSet/>
      <dgm:spPr/>
      <dgm:t>
        <a:bodyPr/>
        <a:lstStyle/>
        <a:p>
          <a:endParaRPr lang="en-US"/>
        </a:p>
      </dgm:t>
    </dgm:pt>
    <dgm:pt modelId="{65551DD7-83E2-48BB-A11D-A32761B0F6D1}" type="pres">
      <dgm:prSet presAssocID="{23C00227-73FA-4B5A-BF3B-132E2CD4B5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A7EC5F-0701-46CB-A349-BAB47CF91350}" type="pres">
      <dgm:prSet presAssocID="{B6BA7A4F-28CA-47BA-8F55-28842081C9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EDC5BB-B1DB-4F26-8541-911B85577727}" type="presOf" srcId="{B6BA7A4F-28CA-47BA-8F55-28842081C93B}" destId="{2DA7EC5F-0701-46CB-A349-BAB47CF91350}" srcOrd="0" destOrd="0" presId="urn:microsoft.com/office/officeart/2005/8/layout/vList2"/>
    <dgm:cxn modelId="{A538A10E-7AB7-4A31-86C1-7BB8E4538D35}" type="presOf" srcId="{23C00227-73FA-4B5A-BF3B-132E2CD4B591}" destId="{65551DD7-83E2-48BB-A11D-A32761B0F6D1}" srcOrd="0" destOrd="0" presId="urn:microsoft.com/office/officeart/2005/8/layout/vList2"/>
    <dgm:cxn modelId="{CCFC0108-3651-4F46-8191-BFD020333436}" srcId="{23C00227-73FA-4B5A-BF3B-132E2CD4B591}" destId="{B6BA7A4F-28CA-47BA-8F55-28842081C93B}" srcOrd="0" destOrd="0" parTransId="{4BCC59BD-0B5E-46FF-9A17-8E0DAE5CC35C}" sibTransId="{FC0603D0-16EE-4974-A02B-5DDCB604AB25}"/>
    <dgm:cxn modelId="{976C689F-2D72-4B31-9A62-17BBF2E13B14}" type="presParOf" srcId="{65551DD7-83E2-48BB-A11D-A32761B0F6D1}" destId="{2DA7EC5F-0701-46CB-A349-BAB47CF913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7C3DDA2-3610-4093-B501-1276E30B6C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4801E4-F7A0-4434-B12E-46D88D3D212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en-US" sz="3600" b="1" dirty="0" smtClean="0">
              <a:latin typeface="Century Gothic" panose="020B0502020202020204" pitchFamily="34" charset="0"/>
            </a:rPr>
            <a:t>Tire Collection Centers</a:t>
          </a:r>
          <a:endParaRPr lang="en-US" sz="3600" dirty="0">
            <a:latin typeface="Century Gothic" panose="020B0502020202020204" pitchFamily="34" charset="0"/>
          </a:endParaRPr>
        </a:p>
      </dgm:t>
    </dgm:pt>
    <dgm:pt modelId="{6D019B1F-EB73-4F48-B7E7-B977C8A772BD}" type="parTrans" cxnId="{4E195C24-684E-42A0-97E4-DEC2EF5E7C61}">
      <dgm:prSet/>
      <dgm:spPr/>
      <dgm:t>
        <a:bodyPr/>
        <a:lstStyle/>
        <a:p>
          <a:endParaRPr lang="en-US"/>
        </a:p>
      </dgm:t>
    </dgm:pt>
    <dgm:pt modelId="{1CB6B0E8-5322-4795-8377-62CA6949D7DC}" type="sibTrans" cxnId="{4E195C24-684E-42A0-97E4-DEC2EF5E7C61}">
      <dgm:prSet/>
      <dgm:spPr/>
      <dgm:t>
        <a:bodyPr/>
        <a:lstStyle/>
        <a:p>
          <a:endParaRPr lang="en-US"/>
        </a:p>
      </dgm:t>
    </dgm:pt>
    <dgm:pt modelId="{F38BCBFC-58AB-4660-9B1F-2296F1012DD8}" type="pres">
      <dgm:prSet presAssocID="{17C3DDA2-3610-4093-B501-1276E30B6C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3128C-EA29-4A15-AF9E-7ACFF3C78323}" type="pres">
      <dgm:prSet presAssocID="{834801E4-F7A0-4434-B12E-46D88D3D21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195C24-684E-42A0-97E4-DEC2EF5E7C61}" srcId="{17C3DDA2-3610-4093-B501-1276E30B6C8D}" destId="{834801E4-F7A0-4434-B12E-46D88D3D212C}" srcOrd="0" destOrd="0" parTransId="{6D019B1F-EB73-4F48-B7E7-B977C8A772BD}" sibTransId="{1CB6B0E8-5322-4795-8377-62CA6949D7DC}"/>
    <dgm:cxn modelId="{4EA18B6E-B2A8-48EE-89B1-11B3034D1CCB}" type="presOf" srcId="{834801E4-F7A0-4434-B12E-46D88D3D212C}" destId="{9B63128C-EA29-4A15-AF9E-7ACFF3C78323}" srcOrd="0" destOrd="0" presId="urn:microsoft.com/office/officeart/2005/8/layout/vList2"/>
    <dgm:cxn modelId="{E7543B89-0D6B-4641-8C78-E4245368E660}" type="presOf" srcId="{17C3DDA2-3610-4093-B501-1276E30B6C8D}" destId="{F38BCBFC-58AB-4660-9B1F-2296F1012DD8}" srcOrd="0" destOrd="0" presId="urn:microsoft.com/office/officeart/2005/8/layout/vList2"/>
    <dgm:cxn modelId="{6E578260-B0FF-4288-8048-BB002F294E8B}" type="presParOf" srcId="{F38BCBFC-58AB-4660-9B1F-2296F1012DD8}" destId="{9B63128C-EA29-4A15-AF9E-7ACFF3C783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7E280FB-CC48-402A-ADF2-64672F3439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2B3DCC-9B5D-4156-95A7-DF494AB1C765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en-US" sz="3600" b="1" dirty="0" smtClean="0">
              <a:latin typeface="Century Gothic" panose="020B0502020202020204" pitchFamily="34" charset="0"/>
            </a:rPr>
            <a:t>Tire Processing Facilities</a:t>
          </a:r>
          <a:endParaRPr lang="en-US" sz="3600" dirty="0">
            <a:latin typeface="Century Gothic" panose="020B0502020202020204" pitchFamily="34" charset="0"/>
          </a:endParaRPr>
        </a:p>
      </dgm:t>
    </dgm:pt>
    <dgm:pt modelId="{EE290612-DA89-41F3-AE8E-0AFFE190166F}" type="parTrans" cxnId="{7BF655CE-0E24-4372-B438-E3D6BAE1A9E7}">
      <dgm:prSet/>
      <dgm:spPr/>
      <dgm:t>
        <a:bodyPr/>
        <a:lstStyle/>
        <a:p>
          <a:endParaRPr lang="en-US"/>
        </a:p>
      </dgm:t>
    </dgm:pt>
    <dgm:pt modelId="{E307F9B6-B73B-4C35-89AD-247D93A1BF1B}" type="sibTrans" cxnId="{7BF655CE-0E24-4372-B438-E3D6BAE1A9E7}">
      <dgm:prSet/>
      <dgm:spPr/>
      <dgm:t>
        <a:bodyPr/>
        <a:lstStyle/>
        <a:p>
          <a:endParaRPr lang="en-US"/>
        </a:p>
      </dgm:t>
    </dgm:pt>
    <dgm:pt modelId="{BAC07680-B377-41C9-8FBF-D90E2A0B2EBB}" type="pres">
      <dgm:prSet presAssocID="{77E280FB-CC48-402A-ADF2-64672F3439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1A82F8-1C9C-4452-8870-23F594C0C89E}" type="pres">
      <dgm:prSet presAssocID="{772B3DCC-9B5D-4156-95A7-DF494AB1C7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847239-F553-46F3-8C05-426A53331ED8}" type="presOf" srcId="{77E280FB-CC48-402A-ADF2-64672F343972}" destId="{BAC07680-B377-41C9-8FBF-D90E2A0B2EBB}" srcOrd="0" destOrd="0" presId="urn:microsoft.com/office/officeart/2005/8/layout/vList2"/>
    <dgm:cxn modelId="{A953B9E1-BA6A-4875-8ADD-ADAD595F7994}" type="presOf" srcId="{772B3DCC-9B5D-4156-95A7-DF494AB1C765}" destId="{D81A82F8-1C9C-4452-8870-23F594C0C89E}" srcOrd="0" destOrd="0" presId="urn:microsoft.com/office/officeart/2005/8/layout/vList2"/>
    <dgm:cxn modelId="{7BF655CE-0E24-4372-B438-E3D6BAE1A9E7}" srcId="{77E280FB-CC48-402A-ADF2-64672F343972}" destId="{772B3DCC-9B5D-4156-95A7-DF494AB1C765}" srcOrd="0" destOrd="0" parTransId="{EE290612-DA89-41F3-AE8E-0AFFE190166F}" sibTransId="{E307F9B6-B73B-4C35-89AD-247D93A1BF1B}"/>
    <dgm:cxn modelId="{B57354E9-55C0-4A48-ADE9-5B856533517F}" type="presParOf" srcId="{BAC07680-B377-41C9-8FBF-D90E2A0B2EBB}" destId="{D81A82F8-1C9C-4452-8870-23F594C0C8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756DF9-432B-4E60-A6DF-2801F945B6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8F8BC7-93B6-4F7E-A56E-7C5E8CF2EB8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en-US" sz="3600" b="1" dirty="0" smtClean="0">
              <a:latin typeface="Century Gothic" panose="020B0502020202020204" pitchFamily="34" charset="0"/>
            </a:rPr>
            <a:t>Tire Accountability Program</a:t>
          </a:r>
          <a:endParaRPr lang="en-US" sz="3600" dirty="0">
            <a:latin typeface="Century Gothic" panose="020B0502020202020204" pitchFamily="34" charset="0"/>
          </a:endParaRPr>
        </a:p>
      </dgm:t>
    </dgm:pt>
    <dgm:pt modelId="{A3F73AA5-F557-4BE1-8F95-4400A1099B26}" type="parTrans" cxnId="{7615A59D-D0DE-4A5C-85DE-7D3D51BB24D1}">
      <dgm:prSet/>
      <dgm:spPr/>
      <dgm:t>
        <a:bodyPr/>
        <a:lstStyle/>
        <a:p>
          <a:endParaRPr lang="en-US"/>
        </a:p>
      </dgm:t>
    </dgm:pt>
    <dgm:pt modelId="{9C1E8C02-4B54-4562-8D40-FAAA4E654F3E}" type="sibTrans" cxnId="{7615A59D-D0DE-4A5C-85DE-7D3D51BB24D1}">
      <dgm:prSet/>
      <dgm:spPr/>
      <dgm:t>
        <a:bodyPr/>
        <a:lstStyle/>
        <a:p>
          <a:endParaRPr lang="en-US"/>
        </a:p>
      </dgm:t>
    </dgm:pt>
    <dgm:pt modelId="{14EE14A3-EEC7-49CE-82A4-A527B3EE3C50}" type="pres">
      <dgm:prSet presAssocID="{45756DF9-432B-4E60-A6DF-2801F945B6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39C385-F8BA-494B-8F0A-2397D1A7C62F}" type="pres">
      <dgm:prSet presAssocID="{828F8BC7-93B6-4F7E-A56E-7C5E8CF2EB8A}" presName="parentText" presStyleLbl="node1" presStyleIdx="0" presStyleCnt="1" custScaleY="65653" custLinFactNeighborX="-95" custLinFactNeighborY="169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48B42F-A9F7-41BA-8B8D-24E1E1973CB7}" type="presOf" srcId="{45756DF9-432B-4E60-A6DF-2801F945B63B}" destId="{14EE14A3-EEC7-49CE-82A4-A527B3EE3C50}" srcOrd="0" destOrd="0" presId="urn:microsoft.com/office/officeart/2005/8/layout/vList2"/>
    <dgm:cxn modelId="{7615A59D-D0DE-4A5C-85DE-7D3D51BB24D1}" srcId="{45756DF9-432B-4E60-A6DF-2801F945B63B}" destId="{828F8BC7-93B6-4F7E-A56E-7C5E8CF2EB8A}" srcOrd="0" destOrd="0" parTransId="{A3F73AA5-F557-4BE1-8F95-4400A1099B26}" sibTransId="{9C1E8C02-4B54-4562-8D40-FAAA4E654F3E}"/>
    <dgm:cxn modelId="{53E59C16-2E3B-42A8-96C1-7E10849C8A51}" type="presOf" srcId="{828F8BC7-93B6-4F7E-A56E-7C5E8CF2EB8A}" destId="{B739C385-F8BA-494B-8F0A-2397D1A7C62F}" srcOrd="0" destOrd="0" presId="urn:microsoft.com/office/officeart/2005/8/layout/vList2"/>
    <dgm:cxn modelId="{F009D3E9-B9D0-4681-BA80-C209EC50DBA7}" type="presParOf" srcId="{14EE14A3-EEC7-49CE-82A4-A527B3EE3C50}" destId="{B739C385-F8BA-494B-8F0A-2397D1A7C6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2234D9D-2D38-4550-8D7A-BB506E570B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46C1F3-93C3-47D5-8EC3-B0DA264714B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en-US" sz="3600" b="1" dirty="0" smtClean="0">
              <a:latin typeface="Century Gothic" panose="020B0502020202020204" pitchFamily="34" charset="0"/>
            </a:rPr>
            <a:t>QUESTIONS</a:t>
          </a:r>
          <a:endParaRPr lang="en-US" sz="3600" dirty="0">
            <a:latin typeface="Century Gothic" panose="020B0502020202020204" pitchFamily="34" charset="0"/>
          </a:endParaRPr>
        </a:p>
      </dgm:t>
    </dgm:pt>
    <dgm:pt modelId="{921F913B-1E89-4756-81F8-7ECAE2838A31}" type="parTrans" cxnId="{C124C217-F08F-4254-81D8-600681B4EFD1}">
      <dgm:prSet/>
      <dgm:spPr/>
      <dgm:t>
        <a:bodyPr/>
        <a:lstStyle/>
        <a:p>
          <a:endParaRPr lang="en-US"/>
        </a:p>
      </dgm:t>
    </dgm:pt>
    <dgm:pt modelId="{9694300D-2E85-4B44-83A1-BE70C432E6B2}" type="sibTrans" cxnId="{C124C217-F08F-4254-81D8-600681B4EFD1}">
      <dgm:prSet/>
      <dgm:spPr/>
      <dgm:t>
        <a:bodyPr/>
        <a:lstStyle/>
        <a:p>
          <a:endParaRPr lang="en-US"/>
        </a:p>
      </dgm:t>
    </dgm:pt>
    <dgm:pt modelId="{1F4E6C82-D479-45FF-8270-901514729727}" type="pres">
      <dgm:prSet presAssocID="{72234D9D-2D38-4550-8D7A-BB506E570B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3792E3-CFC9-4FAB-AB81-257CF677BD2F}" type="pres">
      <dgm:prSet presAssocID="{B946C1F3-93C3-47D5-8EC3-B0DA264714B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24C217-F08F-4254-81D8-600681B4EFD1}" srcId="{72234D9D-2D38-4550-8D7A-BB506E570B8D}" destId="{B946C1F3-93C3-47D5-8EC3-B0DA264714B1}" srcOrd="0" destOrd="0" parTransId="{921F913B-1E89-4756-81F8-7ECAE2838A31}" sibTransId="{9694300D-2E85-4B44-83A1-BE70C432E6B2}"/>
    <dgm:cxn modelId="{7FA6F99B-9174-441F-ACB5-5028F624C539}" type="presOf" srcId="{B946C1F3-93C3-47D5-8EC3-B0DA264714B1}" destId="{353792E3-CFC9-4FAB-AB81-257CF677BD2F}" srcOrd="0" destOrd="0" presId="urn:microsoft.com/office/officeart/2005/8/layout/vList2"/>
    <dgm:cxn modelId="{3863C93D-C05B-4AD0-BCA8-4E1A222570A8}" type="presOf" srcId="{72234D9D-2D38-4550-8D7A-BB506E570B8D}" destId="{1F4E6C82-D479-45FF-8270-901514729727}" srcOrd="0" destOrd="0" presId="urn:microsoft.com/office/officeart/2005/8/layout/vList2"/>
    <dgm:cxn modelId="{DC899BBC-EC18-42AC-8453-A021692EA1FF}" type="presParOf" srcId="{1F4E6C82-D479-45FF-8270-901514729727}" destId="{353792E3-CFC9-4FAB-AB81-257CF677BD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99A8DC-404E-442E-86A7-493C5AD05B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C30F67-149C-4346-A5AD-EFA01FA8584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endParaRPr lang="en-US" sz="2400" b="1" dirty="0" smtClean="0"/>
        </a:p>
        <a:p>
          <a:pPr algn="ctr" rtl="0"/>
          <a:r>
            <a:rPr lang="en-US" sz="3600" b="1" dirty="0" smtClean="0">
              <a:latin typeface="Century Gothic" panose="020B0502020202020204" pitchFamily="34" charset="0"/>
            </a:rPr>
            <a:t>General Provisions and Definitions</a:t>
          </a:r>
          <a:r>
            <a:rPr lang="en-US" sz="2400" b="1" dirty="0" smtClean="0">
              <a:latin typeface="Century Gothic" panose="020B0502020202020204" pitchFamily="34" charset="0"/>
            </a:rPr>
            <a:t/>
          </a:r>
          <a:br>
            <a:rPr lang="en-US" sz="2400" b="1" dirty="0" smtClean="0">
              <a:latin typeface="Century Gothic" panose="020B0502020202020204" pitchFamily="34" charset="0"/>
            </a:rPr>
          </a:br>
          <a:endParaRPr lang="en-US" sz="2400" dirty="0">
            <a:latin typeface="Century Gothic" panose="020B0502020202020204" pitchFamily="34" charset="0"/>
          </a:endParaRPr>
        </a:p>
      </dgm:t>
    </dgm:pt>
    <dgm:pt modelId="{EE07D09E-2FB3-4D7D-BCA0-EF89A15DAA7F}" type="parTrans" cxnId="{B591616C-0B2C-492B-AC32-10D4D8FECE8C}">
      <dgm:prSet/>
      <dgm:spPr/>
      <dgm:t>
        <a:bodyPr/>
        <a:lstStyle/>
        <a:p>
          <a:endParaRPr lang="en-US"/>
        </a:p>
      </dgm:t>
    </dgm:pt>
    <dgm:pt modelId="{04729D39-E3E9-4F4C-83C8-2DCAA180484A}" type="sibTrans" cxnId="{B591616C-0B2C-492B-AC32-10D4D8FECE8C}">
      <dgm:prSet/>
      <dgm:spPr/>
      <dgm:t>
        <a:bodyPr/>
        <a:lstStyle/>
        <a:p>
          <a:endParaRPr lang="en-US"/>
        </a:p>
      </dgm:t>
    </dgm:pt>
    <dgm:pt modelId="{12890B8C-5C08-4426-B615-C7E275851D6B}" type="pres">
      <dgm:prSet presAssocID="{7D99A8DC-404E-442E-86A7-493C5AD05B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8548FC-68C8-4860-B318-5287B14F72B8}" type="pres">
      <dgm:prSet presAssocID="{09C30F67-149C-4346-A5AD-EFA01FA85843}" presName="parentText" presStyleLbl="node1" presStyleIdx="0" presStyleCnt="1" custLinFactNeighborY="25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C5598A-A4B9-4544-9121-3F2F3E5E9745}" type="presOf" srcId="{7D99A8DC-404E-442E-86A7-493C5AD05B0C}" destId="{12890B8C-5C08-4426-B615-C7E275851D6B}" srcOrd="0" destOrd="0" presId="urn:microsoft.com/office/officeart/2005/8/layout/vList2"/>
    <dgm:cxn modelId="{B591616C-0B2C-492B-AC32-10D4D8FECE8C}" srcId="{7D99A8DC-404E-442E-86A7-493C5AD05B0C}" destId="{09C30F67-149C-4346-A5AD-EFA01FA85843}" srcOrd="0" destOrd="0" parTransId="{EE07D09E-2FB3-4D7D-BCA0-EF89A15DAA7F}" sibTransId="{04729D39-E3E9-4F4C-83C8-2DCAA180484A}"/>
    <dgm:cxn modelId="{047C46D4-5A8D-4949-8884-682057BAFAFD}" type="presOf" srcId="{09C30F67-149C-4346-A5AD-EFA01FA85843}" destId="{B28548FC-68C8-4860-B318-5287B14F72B8}" srcOrd="0" destOrd="0" presId="urn:microsoft.com/office/officeart/2005/8/layout/vList2"/>
    <dgm:cxn modelId="{07EA0BAF-B8B5-4DB2-98AC-A815D5A738FB}" type="presParOf" srcId="{12890B8C-5C08-4426-B615-C7E275851D6B}" destId="{B28548FC-68C8-4860-B318-5287B14F72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C6F6BE-C48D-4823-A54F-D6B00ABB1C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ECF9AC-AB5F-4FAE-B9F6-B98A7A400CF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en-US" sz="3600" b="1" dirty="0" smtClean="0">
              <a:latin typeface="Century Gothic" panose="020B0502020202020204" pitchFamily="34" charset="0"/>
            </a:rPr>
            <a:t>Used Tire Programs</a:t>
          </a:r>
          <a:endParaRPr lang="en-US" sz="3600" dirty="0">
            <a:latin typeface="Century Gothic" panose="020B0502020202020204" pitchFamily="34" charset="0"/>
          </a:endParaRPr>
        </a:p>
      </dgm:t>
    </dgm:pt>
    <dgm:pt modelId="{5D529FDB-6B7D-49EF-9A18-452AFB18188B}" type="parTrans" cxnId="{19344305-C9C7-4400-B081-3A0129989910}">
      <dgm:prSet/>
      <dgm:spPr/>
      <dgm:t>
        <a:bodyPr/>
        <a:lstStyle/>
        <a:p>
          <a:endParaRPr lang="en-US"/>
        </a:p>
      </dgm:t>
    </dgm:pt>
    <dgm:pt modelId="{CF900B54-6951-493E-8E49-DCCA88C694A4}" type="sibTrans" cxnId="{19344305-C9C7-4400-B081-3A0129989910}">
      <dgm:prSet/>
      <dgm:spPr/>
      <dgm:t>
        <a:bodyPr/>
        <a:lstStyle/>
        <a:p>
          <a:endParaRPr lang="en-US"/>
        </a:p>
      </dgm:t>
    </dgm:pt>
    <dgm:pt modelId="{22FC7D17-54C8-4357-A1D8-19744CB1BDA9}" type="pres">
      <dgm:prSet presAssocID="{BDC6F6BE-C48D-4823-A54F-D6B00ABB1C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7432A6-6C22-490F-B808-C7C31DA166EA}" type="pres">
      <dgm:prSet presAssocID="{86ECF9AC-AB5F-4FAE-B9F6-B98A7A400C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344305-C9C7-4400-B081-3A0129989910}" srcId="{BDC6F6BE-C48D-4823-A54F-D6B00ABB1C51}" destId="{86ECF9AC-AB5F-4FAE-B9F6-B98A7A400CF6}" srcOrd="0" destOrd="0" parTransId="{5D529FDB-6B7D-49EF-9A18-452AFB18188B}" sibTransId="{CF900B54-6951-493E-8E49-DCCA88C694A4}"/>
    <dgm:cxn modelId="{18FA5023-516A-4FA1-BAE5-20BF76A5DF95}" type="presOf" srcId="{86ECF9AC-AB5F-4FAE-B9F6-B98A7A400CF6}" destId="{FD7432A6-6C22-490F-B808-C7C31DA166EA}" srcOrd="0" destOrd="0" presId="urn:microsoft.com/office/officeart/2005/8/layout/vList2"/>
    <dgm:cxn modelId="{EA13F30F-326A-4D91-A9BC-5F9C081A7AB9}" type="presOf" srcId="{BDC6F6BE-C48D-4823-A54F-D6B00ABB1C51}" destId="{22FC7D17-54C8-4357-A1D8-19744CB1BDA9}" srcOrd="0" destOrd="0" presId="urn:microsoft.com/office/officeart/2005/8/layout/vList2"/>
    <dgm:cxn modelId="{C5221A3A-5658-4F93-A340-464CF3BF8BC2}" type="presParOf" srcId="{22FC7D17-54C8-4357-A1D8-19744CB1BDA9}" destId="{FD7432A6-6C22-490F-B808-C7C31DA166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21B073-9437-41BE-867F-342CD8B90B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911A79-09FA-43A2-8277-7E83C5DDFF3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en-US" sz="3600" b="1" dirty="0" smtClean="0">
              <a:latin typeface="Century Gothic" panose="020B0502020202020204" pitchFamily="34" charset="0"/>
            </a:rPr>
            <a:t>Performance &amp; Efficiency Evaluations</a:t>
          </a:r>
          <a:endParaRPr lang="en-US" sz="3600" dirty="0">
            <a:latin typeface="Century Gothic" panose="020B0502020202020204" pitchFamily="34" charset="0"/>
          </a:endParaRPr>
        </a:p>
      </dgm:t>
    </dgm:pt>
    <dgm:pt modelId="{A87BC258-E252-4988-9C26-03A9A7D37A93}" type="parTrans" cxnId="{23A0E0E3-4BF0-4D1D-B2C1-C7F4125E30EE}">
      <dgm:prSet/>
      <dgm:spPr/>
      <dgm:t>
        <a:bodyPr/>
        <a:lstStyle/>
        <a:p>
          <a:endParaRPr lang="en-US"/>
        </a:p>
      </dgm:t>
    </dgm:pt>
    <dgm:pt modelId="{F749D360-DFAB-43A1-BBDA-C977F1950054}" type="sibTrans" cxnId="{23A0E0E3-4BF0-4D1D-B2C1-C7F4125E30EE}">
      <dgm:prSet/>
      <dgm:spPr/>
      <dgm:t>
        <a:bodyPr/>
        <a:lstStyle/>
        <a:p>
          <a:endParaRPr lang="en-US"/>
        </a:p>
      </dgm:t>
    </dgm:pt>
    <dgm:pt modelId="{01F8326A-D091-4412-8CB5-566E67C04FB4}" type="pres">
      <dgm:prSet presAssocID="{4321B073-9437-41BE-867F-342CD8B90B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B01AC5-E4C7-45BC-AEA2-D142E185932A}" type="pres">
      <dgm:prSet presAssocID="{B5911A79-09FA-43A2-8277-7E83C5DDFF36}" presName="parentText" presStyleLbl="node1" presStyleIdx="0" presStyleCnt="1" custScaleY="3358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A0E0E3-4BF0-4D1D-B2C1-C7F4125E30EE}" srcId="{4321B073-9437-41BE-867F-342CD8B90B98}" destId="{B5911A79-09FA-43A2-8277-7E83C5DDFF36}" srcOrd="0" destOrd="0" parTransId="{A87BC258-E252-4988-9C26-03A9A7D37A93}" sibTransId="{F749D360-DFAB-43A1-BBDA-C977F1950054}"/>
    <dgm:cxn modelId="{E802956E-744F-4574-B3D8-455E080FB759}" type="presOf" srcId="{B5911A79-09FA-43A2-8277-7E83C5DDFF36}" destId="{0FB01AC5-E4C7-45BC-AEA2-D142E185932A}" srcOrd="0" destOrd="0" presId="urn:microsoft.com/office/officeart/2005/8/layout/vList2"/>
    <dgm:cxn modelId="{A67F30DB-95C9-4BF7-BBF2-85153B163E28}" type="presOf" srcId="{4321B073-9437-41BE-867F-342CD8B90B98}" destId="{01F8326A-D091-4412-8CB5-566E67C04FB4}" srcOrd="0" destOrd="0" presId="urn:microsoft.com/office/officeart/2005/8/layout/vList2"/>
    <dgm:cxn modelId="{91684017-8C61-4539-8CC0-812A62B153B4}" type="presParOf" srcId="{01F8326A-D091-4412-8CB5-566E67C04FB4}" destId="{0FB01AC5-E4C7-45BC-AEA2-D142E18593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E8C75C-C5F5-4407-B0FA-74C3C663CB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4DE42F-D8B2-4630-9F71-22040F6E2B9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en-US" sz="3600" b="1" dirty="0" smtClean="0">
              <a:latin typeface="Century Gothic" panose="020B0502020202020204" pitchFamily="34" charset="0"/>
            </a:rPr>
            <a:t>E-Manifest System</a:t>
          </a:r>
          <a:endParaRPr lang="en-US" sz="3600" dirty="0">
            <a:latin typeface="Century Gothic" panose="020B0502020202020204" pitchFamily="34" charset="0"/>
          </a:endParaRPr>
        </a:p>
      </dgm:t>
    </dgm:pt>
    <dgm:pt modelId="{B95326F5-3A8B-4008-AD9C-47C7A6C1C307}" type="parTrans" cxnId="{490A9293-0FAA-4B8E-9D8B-2F810230DD53}">
      <dgm:prSet/>
      <dgm:spPr/>
      <dgm:t>
        <a:bodyPr/>
        <a:lstStyle/>
        <a:p>
          <a:endParaRPr lang="en-US"/>
        </a:p>
      </dgm:t>
    </dgm:pt>
    <dgm:pt modelId="{9774DBC6-8964-4A7B-BD99-E15D02396C37}" type="sibTrans" cxnId="{490A9293-0FAA-4B8E-9D8B-2F810230DD53}">
      <dgm:prSet/>
      <dgm:spPr/>
      <dgm:t>
        <a:bodyPr/>
        <a:lstStyle/>
        <a:p>
          <a:endParaRPr lang="en-US"/>
        </a:p>
      </dgm:t>
    </dgm:pt>
    <dgm:pt modelId="{349FEFE7-1E36-4A99-BB83-21953E91098D}" type="pres">
      <dgm:prSet presAssocID="{F6E8C75C-C5F5-4407-B0FA-74C3C663CB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55A1D5-6249-4C85-956C-75EFC8A54AEA}" type="pres">
      <dgm:prSet presAssocID="{8A4DE42F-D8B2-4630-9F71-22040F6E2B9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DEDD97-392C-4FB4-AB8F-264163BD1001}" type="presOf" srcId="{F6E8C75C-C5F5-4407-B0FA-74C3C663CBF5}" destId="{349FEFE7-1E36-4A99-BB83-21953E91098D}" srcOrd="0" destOrd="0" presId="urn:microsoft.com/office/officeart/2005/8/layout/vList2"/>
    <dgm:cxn modelId="{490A9293-0FAA-4B8E-9D8B-2F810230DD53}" srcId="{F6E8C75C-C5F5-4407-B0FA-74C3C663CBF5}" destId="{8A4DE42F-D8B2-4630-9F71-22040F6E2B9A}" srcOrd="0" destOrd="0" parTransId="{B95326F5-3A8B-4008-AD9C-47C7A6C1C307}" sibTransId="{9774DBC6-8964-4A7B-BD99-E15D02396C37}"/>
    <dgm:cxn modelId="{A049C5F1-C923-432A-95DB-58871CABE7B1}" type="presOf" srcId="{8A4DE42F-D8B2-4630-9F71-22040F6E2B9A}" destId="{F455A1D5-6249-4C85-956C-75EFC8A54AEA}" srcOrd="0" destOrd="0" presId="urn:microsoft.com/office/officeart/2005/8/layout/vList2"/>
    <dgm:cxn modelId="{F9A2A5CA-55ED-4468-BD95-A6DC02D78704}" type="presParOf" srcId="{349FEFE7-1E36-4A99-BB83-21953E91098D}" destId="{F455A1D5-6249-4C85-956C-75EFC8A54A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7167B5-816A-4DF8-861B-45381AA2E5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405299-DDA9-4C08-96BD-9DEF1E773F1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en-US" sz="3600" b="1" dirty="0" smtClean="0">
              <a:latin typeface="Century Gothic" panose="020B0502020202020204" pitchFamily="34" charset="0"/>
            </a:rPr>
            <a:t>Tire Generators</a:t>
          </a:r>
          <a:endParaRPr lang="en-US" sz="3600" dirty="0">
            <a:latin typeface="Century Gothic" panose="020B0502020202020204" pitchFamily="34" charset="0"/>
          </a:endParaRPr>
        </a:p>
      </dgm:t>
    </dgm:pt>
    <dgm:pt modelId="{CCDAD964-D7B6-46EE-ABE8-1717255D41E3}" type="parTrans" cxnId="{83F82EFB-7681-4022-91B3-C7AB746279D2}">
      <dgm:prSet/>
      <dgm:spPr/>
      <dgm:t>
        <a:bodyPr/>
        <a:lstStyle/>
        <a:p>
          <a:endParaRPr lang="en-US"/>
        </a:p>
      </dgm:t>
    </dgm:pt>
    <dgm:pt modelId="{28F33653-253D-41D5-B4D2-A0DE3A0E5178}" type="sibTrans" cxnId="{83F82EFB-7681-4022-91B3-C7AB746279D2}">
      <dgm:prSet/>
      <dgm:spPr/>
      <dgm:t>
        <a:bodyPr/>
        <a:lstStyle/>
        <a:p>
          <a:endParaRPr lang="en-US"/>
        </a:p>
      </dgm:t>
    </dgm:pt>
    <dgm:pt modelId="{88740DDD-E66D-4B6C-A0AA-6B3827B480D5}" type="pres">
      <dgm:prSet presAssocID="{097167B5-816A-4DF8-861B-45381AA2E5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E8BFE6-7F29-49D7-8E74-4DB00D071D88}" type="pres">
      <dgm:prSet presAssocID="{56405299-DDA9-4C08-96BD-9DEF1E773F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22DD75-5319-437C-B1F6-741FC9E8DE82}" type="presOf" srcId="{56405299-DDA9-4C08-96BD-9DEF1E773F18}" destId="{CFE8BFE6-7F29-49D7-8E74-4DB00D071D88}" srcOrd="0" destOrd="0" presId="urn:microsoft.com/office/officeart/2005/8/layout/vList2"/>
    <dgm:cxn modelId="{4861AF35-7ACE-4574-9C92-8CF33D0D04EA}" type="presOf" srcId="{097167B5-816A-4DF8-861B-45381AA2E59A}" destId="{88740DDD-E66D-4B6C-A0AA-6B3827B480D5}" srcOrd="0" destOrd="0" presId="urn:microsoft.com/office/officeart/2005/8/layout/vList2"/>
    <dgm:cxn modelId="{83F82EFB-7681-4022-91B3-C7AB746279D2}" srcId="{097167B5-816A-4DF8-861B-45381AA2E59A}" destId="{56405299-DDA9-4C08-96BD-9DEF1E773F18}" srcOrd="0" destOrd="0" parTransId="{CCDAD964-D7B6-46EE-ABE8-1717255D41E3}" sibTransId="{28F33653-253D-41D5-B4D2-A0DE3A0E5178}"/>
    <dgm:cxn modelId="{D622EB83-1555-48A8-B79B-C825EE53E709}" type="presParOf" srcId="{88740DDD-E66D-4B6C-A0AA-6B3827B480D5}" destId="{CFE8BFE6-7F29-49D7-8E74-4DB00D071D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009848-1ED6-4FF3-8E40-8617C81149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3121BF-14AE-4CA5-B154-0C02A6C5F126}">
      <dgm:prSet custT="1"/>
      <dgm:spPr>
        <a:solidFill>
          <a:schemeClr val="accent6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US" sz="36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Ark. Code § 8-9-401(15)(A)</a:t>
          </a:r>
          <a:endParaRPr lang="en-US" sz="3600" b="1" dirty="0">
            <a:latin typeface="Century Gothic" panose="020B0502020202020204" pitchFamily="34" charset="0"/>
          </a:endParaRPr>
        </a:p>
      </dgm:t>
    </dgm:pt>
    <dgm:pt modelId="{F6E14F0E-E3A9-48C7-BEBB-051E4EFD1722}" type="parTrans" cxnId="{74E90E20-BE93-40F1-912C-8A42900AB27E}">
      <dgm:prSet/>
      <dgm:spPr/>
      <dgm:t>
        <a:bodyPr/>
        <a:lstStyle/>
        <a:p>
          <a:endParaRPr lang="en-US"/>
        </a:p>
      </dgm:t>
    </dgm:pt>
    <dgm:pt modelId="{91C033AA-05D0-4BAD-8758-908425963055}" type="sibTrans" cxnId="{74E90E20-BE93-40F1-912C-8A42900AB27E}">
      <dgm:prSet/>
      <dgm:spPr/>
      <dgm:t>
        <a:bodyPr/>
        <a:lstStyle/>
        <a:p>
          <a:endParaRPr lang="en-US"/>
        </a:p>
      </dgm:t>
    </dgm:pt>
    <dgm:pt modelId="{4175FA88-FE85-4966-8CE1-A72C083E6851}" type="pres">
      <dgm:prSet presAssocID="{55009848-1ED6-4FF3-8E40-8617C81149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AE0A8D-87FB-4F97-A94A-3EE5030E6BE6}" type="pres">
      <dgm:prSet presAssocID="{B93121BF-14AE-4CA5-B154-0C02A6C5F126}" presName="parentText" presStyleLbl="node1" presStyleIdx="0" presStyleCnt="1" custScaleY="112968" custLinFactNeighborY="-124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EE5017-7A3D-41BF-BF60-D47BD80DEE7C}" type="presOf" srcId="{55009848-1ED6-4FF3-8E40-8617C811496E}" destId="{4175FA88-FE85-4966-8CE1-A72C083E6851}" srcOrd="0" destOrd="0" presId="urn:microsoft.com/office/officeart/2005/8/layout/vList2"/>
    <dgm:cxn modelId="{74E90E20-BE93-40F1-912C-8A42900AB27E}" srcId="{55009848-1ED6-4FF3-8E40-8617C811496E}" destId="{B93121BF-14AE-4CA5-B154-0C02A6C5F126}" srcOrd="0" destOrd="0" parTransId="{F6E14F0E-E3A9-48C7-BEBB-051E4EFD1722}" sibTransId="{91C033AA-05D0-4BAD-8758-908425963055}"/>
    <dgm:cxn modelId="{D745279A-23EC-4947-B3FF-6B1D8ED5F56E}" type="presOf" srcId="{B93121BF-14AE-4CA5-B154-0C02A6C5F126}" destId="{47AE0A8D-87FB-4F97-A94A-3EE5030E6BE6}" srcOrd="0" destOrd="0" presId="urn:microsoft.com/office/officeart/2005/8/layout/vList2"/>
    <dgm:cxn modelId="{FB66C560-8264-4C5A-A57B-6D616E7C63E7}" type="presParOf" srcId="{4175FA88-FE85-4966-8CE1-A72C083E6851}" destId="{47AE0A8D-87FB-4F97-A94A-3EE5030E6B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C068DA-6F06-4875-8295-196DFA3DDD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428F8E-D1F9-4441-B4BE-0BDA690EB98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US" sz="3600" b="1" dirty="0" smtClean="0">
              <a:latin typeface="Century Gothic" panose="020B0502020202020204" pitchFamily="34" charset="0"/>
            </a:rPr>
            <a:t>Tire Transporter</a:t>
          </a:r>
          <a:endParaRPr lang="en-US" sz="3600" dirty="0">
            <a:latin typeface="Century Gothic" panose="020B0502020202020204" pitchFamily="34" charset="0"/>
          </a:endParaRPr>
        </a:p>
      </dgm:t>
    </dgm:pt>
    <dgm:pt modelId="{FA89BA5C-6B45-4F60-8CDC-6F52BF6703FC}" type="parTrans" cxnId="{FFF12518-E91D-43B7-89AE-1BC825E54139}">
      <dgm:prSet/>
      <dgm:spPr/>
      <dgm:t>
        <a:bodyPr/>
        <a:lstStyle/>
        <a:p>
          <a:endParaRPr lang="en-US"/>
        </a:p>
      </dgm:t>
    </dgm:pt>
    <dgm:pt modelId="{06A2BDF3-430B-4EC0-9E06-840CBF7FBD35}" type="sibTrans" cxnId="{FFF12518-E91D-43B7-89AE-1BC825E54139}">
      <dgm:prSet/>
      <dgm:spPr/>
      <dgm:t>
        <a:bodyPr/>
        <a:lstStyle/>
        <a:p>
          <a:endParaRPr lang="en-US"/>
        </a:p>
      </dgm:t>
    </dgm:pt>
    <dgm:pt modelId="{8706EC02-7C8C-482C-BE15-2138EA447131}" type="pres">
      <dgm:prSet presAssocID="{25C068DA-6F06-4875-8295-196DFA3DDD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F3C2D-3FA3-4703-B59B-2533845AF383}" type="pres">
      <dgm:prSet presAssocID="{BF428F8E-D1F9-4441-B4BE-0BDA690EB984}" presName="parentText" presStyleLbl="node1" presStyleIdx="0" presStyleCnt="1" custScaleY="309172" custLinFactNeighborY="26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3A9DC6-DF7B-44FA-804F-124EE0C83EB4}" type="presOf" srcId="{BF428F8E-D1F9-4441-B4BE-0BDA690EB984}" destId="{E4FF3C2D-3FA3-4703-B59B-2533845AF383}" srcOrd="0" destOrd="0" presId="urn:microsoft.com/office/officeart/2005/8/layout/vList2"/>
    <dgm:cxn modelId="{FFF12518-E91D-43B7-89AE-1BC825E54139}" srcId="{25C068DA-6F06-4875-8295-196DFA3DDD2F}" destId="{BF428F8E-D1F9-4441-B4BE-0BDA690EB984}" srcOrd="0" destOrd="0" parTransId="{FA89BA5C-6B45-4F60-8CDC-6F52BF6703FC}" sibTransId="{06A2BDF3-430B-4EC0-9E06-840CBF7FBD35}"/>
    <dgm:cxn modelId="{373F2DDB-9B18-44DE-9DA6-14CA282E8C9C}" type="presOf" srcId="{25C068DA-6F06-4875-8295-196DFA3DDD2F}" destId="{8706EC02-7C8C-482C-BE15-2138EA447131}" srcOrd="0" destOrd="0" presId="urn:microsoft.com/office/officeart/2005/8/layout/vList2"/>
    <dgm:cxn modelId="{ADD7522D-41DC-4756-87DB-7454B517EB6E}" type="presParOf" srcId="{8706EC02-7C8C-482C-BE15-2138EA447131}" destId="{E4FF3C2D-3FA3-4703-B59B-2533845AF3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721A8-56EF-4A2E-A483-961F65C60D43}">
      <dsp:nvSpPr>
        <dsp:cNvPr id="0" name=""/>
        <dsp:cNvSpPr/>
      </dsp:nvSpPr>
      <dsp:spPr>
        <a:xfrm>
          <a:off x="0" y="679"/>
          <a:ext cx="8229600" cy="1141641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entury Gothic" panose="020B0502020202020204" pitchFamily="34" charset="0"/>
            </a:rPr>
            <a:t>Meet the Tire Accountability Program Team Members</a:t>
          </a:r>
          <a:endParaRPr lang="en-US" sz="3600" kern="1200" dirty="0">
            <a:latin typeface="Century Gothic" panose="020B0502020202020204" pitchFamily="34" charset="0"/>
          </a:endParaRPr>
        </a:p>
      </dsp:txBody>
      <dsp:txXfrm>
        <a:off x="55730" y="56409"/>
        <a:ext cx="8118140" cy="10301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9C385-F8BA-494B-8F0A-2397D1A7C62F}">
      <dsp:nvSpPr>
        <dsp:cNvPr id="0" name=""/>
        <dsp:cNvSpPr/>
      </dsp:nvSpPr>
      <dsp:spPr>
        <a:xfrm>
          <a:off x="0" y="204024"/>
          <a:ext cx="8915400" cy="78657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entury Gothic" panose="020B0502020202020204" pitchFamily="34" charset="0"/>
            </a:rPr>
            <a:t>Tire Accountability Program</a:t>
          </a:r>
          <a:endParaRPr lang="en-US" sz="3600" kern="1200" dirty="0">
            <a:latin typeface="Century Gothic" panose="020B0502020202020204" pitchFamily="34" charset="0"/>
          </a:endParaRPr>
        </a:p>
      </dsp:txBody>
      <dsp:txXfrm>
        <a:off x="38397" y="242421"/>
        <a:ext cx="8838606" cy="70978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548FC-68C8-4860-B318-5287B14F72B8}">
      <dsp:nvSpPr>
        <dsp:cNvPr id="0" name=""/>
        <dsp:cNvSpPr/>
      </dsp:nvSpPr>
      <dsp:spPr>
        <a:xfrm>
          <a:off x="0" y="1153"/>
          <a:ext cx="8229600" cy="1141846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entury Gothic" panose="020B0502020202020204" pitchFamily="34" charset="0"/>
            </a:rPr>
            <a:t>General Provisions and Definitions</a:t>
          </a:r>
          <a:r>
            <a:rPr lang="en-US" sz="2400" b="1" kern="1200" dirty="0" smtClean="0">
              <a:latin typeface="Century Gothic" panose="020B0502020202020204" pitchFamily="34" charset="0"/>
            </a:rPr>
            <a:t/>
          </a:r>
          <a:br>
            <a:rPr lang="en-US" sz="2400" b="1" kern="1200" dirty="0" smtClean="0">
              <a:latin typeface="Century Gothic" panose="020B0502020202020204" pitchFamily="34" charset="0"/>
            </a:rPr>
          </a:br>
          <a:endParaRPr lang="en-US" sz="2400" kern="1200" dirty="0">
            <a:latin typeface="Century Gothic" panose="020B0502020202020204" pitchFamily="34" charset="0"/>
          </a:endParaRPr>
        </a:p>
      </dsp:txBody>
      <dsp:txXfrm>
        <a:off x="55740" y="56893"/>
        <a:ext cx="8118120" cy="10303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432A6-6C22-490F-B808-C7C31DA166EA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entury Gothic" panose="020B0502020202020204" pitchFamily="34" charset="0"/>
            </a:rPr>
            <a:t>Used Tire Programs</a:t>
          </a:r>
          <a:endParaRPr lang="en-US" sz="3600" kern="1200" dirty="0">
            <a:latin typeface="Century Gothic" panose="020B0502020202020204" pitchFamily="34" charset="0"/>
          </a:endParaRPr>
        </a:p>
      </dsp:txBody>
      <dsp:txXfrm>
        <a:off x="55744" y="56283"/>
        <a:ext cx="8118112" cy="1030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01AC5-E4C7-45BC-AEA2-D142E185932A}">
      <dsp:nvSpPr>
        <dsp:cNvPr id="0" name=""/>
        <dsp:cNvSpPr/>
      </dsp:nvSpPr>
      <dsp:spPr>
        <a:xfrm>
          <a:off x="0" y="632"/>
          <a:ext cx="8229600" cy="1294134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entury Gothic" panose="020B0502020202020204" pitchFamily="34" charset="0"/>
            </a:rPr>
            <a:t>Performance &amp; Efficiency Evaluations</a:t>
          </a:r>
          <a:endParaRPr lang="en-US" sz="3600" kern="1200" dirty="0">
            <a:latin typeface="Century Gothic" panose="020B0502020202020204" pitchFamily="34" charset="0"/>
          </a:endParaRPr>
        </a:p>
      </dsp:txBody>
      <dsp:txXfrm>
        <a:off x="63174" y="63806"/>
        <a:ext cx="8103252" cy="11677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5A1D5-6249-4C85-956C-75EFC8A54AEA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entury Gothic" panose="020B0502020202020204" pitchFamily="34" charset="0"/>
            </a:rPr>
            <a:t>E-Manifest System</a:t>
          </a:r>
          <a:endParaRPr lang="en-US" sz="3600" kern="1200" dirty="0">
            <a:latin typeface="Century Gothic" panose="020B0502020202020204" pitchFamily="34" charset="0"/>
          </a:endParaRPr>
        </a:p>
      </dsp:txBody>
      <dsp:txXfrm>
        <a:off x="55744" y="56283"/>
        <a:ext cx="8118112" cy="10304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8527-6CA5-4361-820F-700A26F48340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FCDE1-7AD0-444A-9A2A-3D3E9E673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24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E78CD6-CF0E-4BA3-82FE-54B995692A1A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DAAC92-B0DD-48A1-936B-D7C340FDA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2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AC92-B0DD-48A1-936B-D7C340FDAF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77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AC92-B0DD-48A1-936B-D7C340FDAF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04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AC92-B0DD-48A1-936B-D7C340FDAF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0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AC92-B0DD-48A1-936B-D7C340FDAF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26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AC92-B0DD-48A1-936B-D7C340FDAF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76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AC92-B0DD-48A1-936B-D7C340FDAF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35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AC92-B0DD-48A1-936B-D7C340FDAF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48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AC92-B0DD-48A1-936B-D7C340FDAF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86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AC92-B0DD-48A1-936B-D7C340FDAF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1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AC92-B0DD-48A1-936B-D7C340FDAF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56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AC92-B0DD-48A1-936B-D7C340FDAF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93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AC92-B0DD-48A1-936B-D7C340FDAF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64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AC92-B0DD-48A1-936B-D7C340FDAF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1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AC92-B0DD-48A1-936B-D7C340FDAF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5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AC92-B0DD-48A1-936B-D7C340FDAF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86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AC92-B0DD-48A1-936B-D7C340FDAF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85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AC92-B0DD-48A1-936B-D7C340FDAF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1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23"/>
          <p:cNvSpPr/>
          <p:nvPr userDrawn="1"/>
        </p:nvSpPr>
        <p:spPr>
          <a:xfrm rot="18393916">
            <a:off x="1422631" y="-2453002"/>
            <a:ext cx="3444025" cy="5267960"/>
          </a:xfrm>
          <a:custGeom>
            <a:avLst/>
            <a:gdLst>
              <a:gd name="connsiteX0" fmla="*/ 0 w 3447605"/>
              <a:gd name="connsiteY0" fmla="*/ 4627687 h 4627687"/>
              <a:gd name="connsiteX1" fmla="*/ 0 w 3447605"/>
              <a:gd name="connsiteY1" fmla="*/ 0 h 4627687"/>
              <a:gd name="connsiteX2" fmla="*/ 3447605 w 3447605"/>
              <a:gd name="connsiteY2" fmla="*/ 4627687 h 4627687"/>
              <a:gd name="connsiteX3" fmla="*/ 0 w 3447605"/>
              <a:gd name="connsiteY3" fmla="*/ 4627687 h 4627687"/>
              <a:gd name="connsiteX0" fmla="*/ 31432 w 3447605"/>
              <a:gd name="connsiteY0" fmla="*/ 5205832 h 5205832"/>
              <a:gd name="connsiteX1" fmla="*/ 0 w 3447605"/>
              <a:gd name="connsiteY1" fmla="*/ 0 h 5205832"/>
              <a:gd name="connsiteX2" fmla="*/ 3447605 w 3447605"/>
              <a:gd name="connsiteY2" fmla="*/ 4627687 h 5205832"/>
              <a:gd name="connsiteX3" fmla="*/ 31432 w 3447605"/>
              <a:gd name="connsiteY3" fmla="*/ 5205832 h 5205832"/>
              <a:gd name="connsiteX0" fmla="*/ 7296 w 3423469"/>
              <a:gd name="connsiteY0" fmla="*/ 5202253 h 5202253"/>
              <a:gd name="connsiteX1" fmla="*/ 0 w 3423469"/>
              <a:gd name="connsiteY1" fmla="*/ 0 h 5202253"/>
              <a:gd name="connsiteX2" fmla="*/ 3423469 w 3423469"/>
              <a:gd name="connsiteY2" fmla="*/ 4624108 h 5202253"/>
              <a:gd name="connsiteX3" fmla="*/ 7296 w 3423469"/>
              <a:gd name="connsiteY3" fmla="*/ 5202253 h 5202253"/>
              <a:gd name="connsiteX0" fmla="*/ 27852 w 3444025"/>
              <a:gd name="connsiteY0" fmla="*/ 5229967 h 5229967"/>
              <a:gd name="connsiteX1" fmla="*/ 0 w 3444025"/>
              <a:gd name="connsiteY1" fmla="*/ 0 h 5229967"/>
              <a:gd name="connsiteX2" fmla="*/ 3444025 w 3444025"/>
              <a:gd name="connsiteY2" fmla="*/ 4651822 h 5229967"/>
              <a:gd name="connsiteX3" fmla="*/ 27852 w 3444025"/>
              <a:gd name="connsiteY3" fmla="*/ 5229967 h 5229967"/>
              <a:gd name="connsiteX0" fmla="*/ 34551 w 3444025"/>
              <a:gd name="connsiteY0" fmla="*/ 5267960 h 5267960"/>
              <a:gd name="connsiteX1" fmla="*/ 0 w 3444025"/>
              <a:gd name="connsiteY1" fmla="*/ 0 h 5267960"/>
              <a:gd name="connsiteX2" fmla="*/ 3444025 w 3444025"/>
              <a:gd name="connsiteY2" fmla="*/ 4651822 h 5267960"/>
              <a:gd name="connsiteX3" fmla="*/ 34551 w 3444025"/>
              <a:gd name="connsiteY3" fmla="*/ 5267960 h 526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4025" h="5267960">
                <a:moveTo>
                  <a:pt x="34551" y="5267960"/>
                </a:moveTo>
                <a:lnTo>
                  <a:pt x="0" y="0"/>
                </a:lnTo>
                <a:lnTo>
                  <a:pt x="3444025" y="4651822"/>
                </a:lnTo>
                <a:lnTo>
                  <a:pt x="34551" y="5267960"/>
                </a:lnTo>
                <a:close/>
              </a:path>
            </a:pathLst>
          </a:cu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-609600" y="-20201"/>
            <a:ext cx="9803368" cy="7030601"/>
            <a:chOff x="-609600" y="-20201"/>
            <a:chExt cx="9803368" cy="7030601"/>
          </a:xfrm>
        </p:grpSpPr>
        <p:grpSp>
          <p:nvGrpSpPr>
            <p:cNvPr id="8" name="Group 7"/>
            <p:cNvGrpSpPr/>
            <p:nvPr/>
          </p:nvGrpSpPr>
          <p:grpSpPr>
            <a:xfrm>
              <a:off x="-477309" y="-20201"/>
              <a:ext cx="9671075" cy="3645006"/>
              <a:chOff x="-477309" y="-20201"/>
              <a:chExt cx="9671075" cy="3645006"/>
            </a:xfrm>
          </p:grpSpPr>
          <p:sp>
            <p:nvSpPr>
              <p:cNvPr id="18" name="Isosceles Triangle 8"/>
              <p:cNvSpPr/>
              <p:nvPr/>
            </p:nvSpPr>
            <p:spPr>
              <a:xfrm rot="13903942">
                <a:off x="-791085" y="601859"/>
                <a:ext cx="3587168" cy="2458724"/>
              </a:xfrm>
              <a:custGeom>
                <a:avLst/>
                <a:gdLst>
                  <a:gd name="connsiteX0" fmla="*/ 0 w 2530405"/>
                  <a:gd name="connsiteY0" fmla="*/ 1729366 h 1729366"/>
                  <a:gd name="connsiteX1" fmla="*/ 1265203 w 2530405"/>
                  <a:gd name="connsiteY1" fmla="*/ 0 h 1729366"/>
                  <a:gd name="connsiteX2" fmla="*/ 2530405 w 2530405"/>
                  <a:gd name="connsiteY2" fmla="*/ 1729366 h 1729366"/>
                  <a:gd name="connsiteX3" fmla="*/ 0 w 2530405"/>
                  <a:gd name="connsiteY3" fmla="*/ 1729366 h 1729366"/>
                  <a:gd name="connsiteX0" fmla="*/ 0 w 2530405"/>
                  <a:gd name="connsiteY0" fmla="*/ 1729366 h 1729366"/>
                  <a:gd name="connsiteX1" fmla="*/ 1265203 w 2530405"/>
                  <a:gd name="connsiteY1" fmla="*/ 0 h 1729366"/>
                  <a:gd name="connsiteX2" fmla="*/ 1529955 w 2530405"/>
                  <a:gd name="connsiteY2" fmla="*/ 157691 h 1729366"/>
                  <a:gd name="connsiteX3" fmla="*/ 2530405 w 2530405"/>
                  <a:gd name="connsiteY3" fmla="*/ 1729366 h 1729366"/>
                  <a:gd name="connsiteX4" fmla="*/ 0 w 2530405"/>
                  <a:gd name="connsiteY4" fmla="*/ 1729366 h 1729366"/>
                  <a:gd name="connsiteX0" fmla="*/ 0 w 2530405"/>
                  <a:gd name="connsiteY0" fmla="*/ 1729366 h 1729366"/>
                  <a:gd name="connsiteX1" fmla="*/ 1265203 w 2530405"/>
                  <a:gd name="connsiteY1" fmla="*/ 0 h 1729366"/>
                  <a:gd name="connsiteX2" fmla="*/ 1529955 w 2530405"/>
                  <a:gd name="connsiteY2" fmla="*/ 157691 h 1729366"/>
                  <a:gd name="connsiteX3" fmla="*/ 2530405 w 2530405"/>
                  <a:gd name="connsiteY3" fmla="*/ 1729366 h 1729366"/>
                  <a:gd name="connsiteX4" fmla="*/ 0 w 2530405"/>
                  <a:gd name="connsiteY4" fmla="*/ 1729366 h 1729366"/>
                  <a:gd name="connsiteX0" fmla="*/ 0 w 2704972"/>
                  <a:gd name="connsiteY0" fmla="*/ 1729366 h 1729366"/>
                  <a:gd name="connsiteX1" fmla="*/ 1265203 w 2704972"/>
                  <a:gd name="connsiteY1" fmla="*/ 0 h 1729366"/>
                  <a:gd name="connsiteX2" fmla="*/ 1529955 w 2704972"/>
                  <a:gd name="connsiteY2" fmla="*/ 157691 h 1729366"/>
                  <a:gd name="connsiteX3" fmla="*/ 2440720 w 2704972"/>
                  <a:gd name="connsiteY3" fmla="*/ 936169 h 1729366"/>
                  <a:gd name="connsiteX4" fmla="*/ 2530405 w 2704972"/>
                  <a:gd name="connsiteY4" fmla="*/ 1729366 h 1729366"/>
                  <a:gd name="connsiteX5" fmla="*/ 0 w 2704972"/>
                  <a:gd name="connsiteY5" fmla="*/ 1729366 h 1729366"/>
                  <a:gd name="connsiteX0" fmla="*/ 0 w 2751619"/>
                  <a:gd name="connsiteY0" fmla="*/ 1729366 h 1729366"/>
                  <a:gd name="connsiteX1" fmla="*/ 1265203 w 2751619"/>
                  <a:gd name="connsiteY1" fmla="*/ 0 h 1729366"/>
                  <a:gd name="connsiteX2" fmla="*/ 1529955 w 2751619"/>
                  <a:gd name="connsiteY2" fmla="*/ 157691 h 1729366"/>
                  <a:gd name="connsiteX3" fmla="*/ 2440720 w 2751619"/>
                  <a:gd name="connsiteY3" fmla="*/ 936169 h 1729366"/>
                  <a:gd name="connsiteX4" fmla="*/ 2634715 w 2751619"/>
                  <a:gd name="connsiteY4" fmla="*/ 1101205 h 1729366"/>
                  <a:gd name="connsiteX5" fmla="*/ 2530405 w 2751619"/>
                  <a:gd name="connsiteY5" fmla="*/ 1729366 h 1729366"/>
                  <a:gd name="connsiteX6" fmla="*/ 0 w 2751619"/>
                  <a:gd name="connsiteY6" fmla="*/ 1729366 h 1729366"/>
                  <a:gd name="connsiteX0" fmla="*/ 0 w 2893761"/>
                  <a:gd name="connsiteY0" fmla="*/ 1729366 h 1729366"/>
                  <a:gd name="connsiteX1" fmla="*/ 1265203 w 2893761"/>
                  <a:gd name="connsiteY1" fmla="*/ 0 h 1729366"/>
                  <a:gd name="connsiteX2" fmla="*/ 1529955 w 2893761"/>
                  <a:gd name="connsiteY2" fmla="*/ 157691 h 1729366"/>
                  <a:gd name="connsiteX3" fmla="*/ 2440720 w 2893761"/>
                  <a:gd name="connsiteY3" fmla="*/ 936169 h 1729366"/>
                  <a:gd name="connsiteX4" fmla="*/ 2634715 w 2893761"/>
                  <a:gd name="connsiteY4" fmla="*/ 1101205 h 1729366"/>
                  <a:gd name="connsiteX5" fmla="*/ 2726933 w 2893761"/>
                  <a:gd name="connsiteY5" fmla="*/ 1404125 h 1729366"/>
                  <a:gd name="connsiteX6" fmla="*/ 0 w 2893761"/>
                  <a:gd name="connsiteY6" fmla="*/ 1729366 h 1729366"/>
                  <a:gd name="connsiteX0" fmla="*/ 0 w 2905669"/>
                  <a:gd name="connsiteY0" fmla="*/ 1729366 h 1729366"/>
                  <a:gd name="connsiteX1" fmla="*/ 1265203 w 2905669"/>
                  <a:gd name="connsiteY1" fmla="*/ 0 h 1729366"/>
                  <a:gd name="connsiteX2" fmla="*/ 1529955 w 2905669"/>
                  <a:gd name="connsiteY2" fmla="*/ 157691 h 1729366"/>
                  <a:gd name="connsiteX3" fmla="*/ 2440720 w 2905669"/>
                  <a:gd name="connsiteY3" fmla="*/ 936169 h 1729366"/>
                  <a:gd name="connsiteX4" fmla="*/ 2687673 w 2905669"/>
                  <a:gd name="connsiteY4" fmla="*/ 1094954 h 1729366"/>
                  <a:gd name="connsiteX5" fmla="*/ 2726933 w 2905669"/>
                  <a:gd name="connsiteY5" fmla="*/ 1404125 h 1729366"/>
                  <a:gd name="connsiteX6" fmla="*/ 0 w 2905669"/>
                  <a:gd name="connsiteY6" fmla="*/ 1729366 h 1729366"/>
                  <a:gd name="connsiteX0" fmla="*/ 0 w 2905669"/>
                  <a:gd name="connsiteY0" fmla="*/ 1729366 h 1729366"/>
                  <a:gd name="connsiteX1" fmla="*/ 1265203 w 2905669"/>
                  <a:gd name="connsiteY1" fmla="*/ 0 h 1729366"/>
                  <a:gd name="connsiteX2" fmla="*/ 1529955 w 2905669"/>
                  <a:gd name="connsiteY2" fmla="*/ 157691 h 1729366"/>
                  <a:gd name="connsiteX3" fmla="*/ 2492116 w 2905669"/>
                  <a:gd name="connsiteY3" fmla="*/ 916678 h 1729366"/>
                  <a:gd name="connsiteX4" fmla="*/ 2687673 w 2905669"/>
                  <a:gd name="connsiteY4" fmla="*/ 1094954 h 1729366"/>
                  <a:gd name="connsiteX5" fmla="*/ 2726933 w 2905669"/>
                  <a:gd name="connsiteY5" fmla="*/ 1404125 h 1729366"/>
                  <a:gd name="connsiteX6" fmla="*/ 0 w 2905669"/>
                  <a:gd name="connsiteY6" fmla="*/ 1729366 h 1729366"/>
                  <a:gd name="connsiteX0" fmla="*/ 0 w 2905669"/>
                  <a:gd name="connsiteY0" fmla="*/ 1729366 h 1729366"/>
                  <a:gd name="connsiteX1" fmla="*/ 1265203 w 2905669"/>
                  <a:gd name="connsiteY1" fmla="*/ 0 h 1729366"/>
                  <a:gd name="connsiteX2" fmla="*/ 1529955 w 2905669"/>
                  <a:gd name="connsiteY2" fmla="*/ 157691 h 1729366"/>
                  <a:gd name="connsiteX3" fmla="*/ 2492116 w 2905669"/>
                  <a:gd name="connsiteY3" fmla="*/ 916678 h 1729366"/>
                  <a:gd name="connsiteX4" fmla="*/ 2687673 w 2905669"/>
                  <a:gd name="connsiteY4" fmla="*/ 1094954 h 1729366"/>
                  <a:gd name="connsiteX5" fmla="*/ 2726933 w 2905669"/>
                  <a:gd name="connsiteY5" fmla="*/ 1404125 h 1729366"/>
                  <a:gd name="connsiteX6" fmla="*/ 0 w 2905669"/>
                  <a:gd name="connsiteY6" fmla="*/ 1729366 h 1729366"/>
                  <a:gd name="connsiteX0" fmla="*/ 0 w 2905669"/>
                  <a:gd name="connsiteY0" fmla="*/ 1769499 h 1769499"/>
                  <a:gd name="connsiteX1" fmla="*/ 1320875 w 2905669"/>
                  <a:gd name="connsiteY1" fmla="*/ 0 h 1769499"/>
                  <a:gd name="connsiteX2" fmla="*/ 1529955 w 2905669"/>
                  <a:gd name="connsiteY2" fmla="*/ 197824 h 1769499"/>
                  <a:gd name="connsiteX3" fmla="*/ 2492116 w 2905669"/>
                  <a:gd name="connsiteY3" fmla="*/ 956811 h 1769499"/>
                  <a:gd name="connsiteX4" fmla="*/ 2687673 w 2905669"/>
                  <a:gd name="connsiteY4" fmla="*/ 1135087 h 1769499"/>
                  <a:gd name="connsiteX5" fmla="*/ 2726933 w 2905669"/>
                  <a:gd name="connsiteY5" fmla="*/ 1444258 h 1769499"/>
                  <a:gd name="connsiteX6" fmla="*/ 0 w 2905669"/>
                  <a:gd name="connsiteY6" fmla="*/ 1769499 h 1769499"/>
                  <a:gd name="connsiteX0" fmla="*/ 0 w 2905669"/>
                  <a:gd name="connsiteY0" fmla="*/ 1769499 h 1769499"/>
                  <a:gd name="connsiteX1" fmla="*/ 1320875 w 2905669"/>
                  <a:gd name="connsiteY1" fmla="*/ 0 h 1769499"/>
                  <a:gd name="connsiteX2" fmla="*/ 1550180 w 2905669"/>
                  <a:gd name="connsiteY2" fmla="*/ 188322 h 1769499"/>
                  <a:gd name="connsiteX3" fmla="*/ 2492116 w 2905669"/>
                  <a:gd name="connsiteY3" fmla="*/ 956811 h 1769499"/>
                  <a:gd name="connsiteX4" fmla="*/ 2687673 w 2905669"/>
                  <a:gd name="connsiteY4" fmla="*/ 1135087 h 1769499"/>
                  <a:gd name="connsiteX5" fmla="*/ 2726933 w 2905669"/>
                  <a:gd name="connsiteY5" fmla="*/ 1444258 h 1769499"/>
                  <a:gd name="connsiteX6" fmla="*/ 0 w 2905669"/>
                  <a:gd name="connsiteY6" fmla="*/ 1769499 h 1769499"/>
                  <a:gd name="connsiteX0" fmla="*/ 0 w 2905669"/>
                  <a:gd name="connsiteY0" fmla="*/ 1769499 h 1769499"/>
                  <a:gd name="connsiteX1" fmla="*/ 1320875 w 2905669"/>
                  <a:gd name="connsiteY1" fmla="*/ 0 h 1769499"/>
                  <a:gd name="connsiteX2" fmla="*/ 1550180 w 2905669"/>
                  <a:gd name="connsiteY2" fmla="*/ 188322 h 1769499"/>
                  <a:gd name="connsiteX3" fmla="*/ 1633412 w 2905669"/>
                  <a:gd name="connsiteY3" fmla="*/ 243416 h 1769499"/>
                  <a:gd name="connsiteX4" fmla="*/ 2492116 w 2905669"/>
                  <a:gd name="connsiteY4" fmla="*/ 956811 h 1769499"/>
                  <a:gd name="connsiteX5" fmla="*/ 2687673 w 2905669"/>
                  <a:gd name="connsiteY5" fmla="*/ 1135087 h 1769499"/>
                  <a:gd name="connsiteX6" fmla="*/ 2726933 w 2905669"/>
                  <a:gd name="connsiteY6" fmla="*/ 1444258 h 1769499"/>
                  <a:gd name="connsiteX7" fmla="*/ 0 w 2905669"/>
                  <a:gd name="connsiteY7" fmla="*/ 1769499 h 1769499"/>
                  <a:gd name="connsiteX0" fmla="*/ 0 w 2905669"/>
                  <a:gd name="connsiteY0" fmla="*/ 1769499 h 1769499"/>
                  <a:gd name="connsiteX1" fmla="*/ 1320875 w 2905669"/>
                  <a:gd name="connsiteY1" fmla="*/ 0 h 1769499"/>
                  <a:gd name="connsiteX2" fmla="*/ 1550180 w 2905669"/>
                  <a:gd name="connsiteY2" fmla="*/ 188322 h 1769499"/>
                  <a:gd name="connsiteX3" fmla="*/ 1633412 w 2905669"/>
                  <a:gd name="connsiteY3" fmla="*/ 243416 h 1769499"/>
                  <a:gd name="connsiteX4" fmla="*/ 2521624 w 2905669"/>
                  <a:gd name="connsiteY4" fmla="*/ 935539 h 1769499"/>
                  <a:gd name="connsiteX5" fmla="*/ 2687673 w 2905669"/>
                  <a:gd name="connsiteY5" fmla="*/ 1135087 h 1769499"/>
                  <a:gd name="connsiteX6" fmla="*/ 2726933 w 2905669"/>
                  <a:gd name="connsiteY6" fmla="*/ 1444258 h 1769499"/>
                  <a:gd name="connsiteX7" fmla="*/ 0 w 2905669"/>
                  <a:gd name="connsiteY7" fmla="*/ 1769499 h 1769499"/>
                  <a:gd name="connsiteX0" fmla="*/ 0 w 2688974"/>
                  <a:gd name="connsiteY0" fmla="*/ 1769499 h 1769499"/>
                  <a:gd name="connsiteX1" fmla="*/ 1320875 w 2688974"/>
                  <a:gd name="connsiteY1" fmla="*/ 0 h 1769499"/>
                  <a:gd name="connsiteX2" fmla="*/ 1550180 w 2688974"/>
                  <a:gd name="connsiteY2" fmla="*/ 188322 h 1769499"/>
                  <a:gd name="connsiteX3" fmla="*/ 1633412 w 2688974"/>
                  <a:gd name="connsiteY3" fmla="*/ 243416 h 1769499"/>
                  <a:gd name="connsiteX4" fmla="*/ 2521624 w 2688974"/>
                  <a:gd name="connsiteY4" fmla="*/ 935539 h 1769499"/>
                  <a:gd name="connsiteX5" fmla="*/ 2687673 w 2688974"/>
                  <a:gd name="connsiteY5" fmla="*/ 1135087 h 1769499"/>
                  <a:gd name="connsiteX6" fmla="*/ 2175315 w 2688974"/>
                  <a:gd name="connsiteY6" fmla="*/ 1231870 h 1769499"/>
                  <a:gd name="connsiteX7" fmla="*/ 0 w 2688974"/>
                  <a:gd name="connsiteY7" fmla="*/ 1769499 h 1769499"/>
                  <a:gd name="connsiteX0" fmla="*/ 0 w 2697791"/>
                  <a:gd name="connsiteY0" fmla="*/ 1769499 h 1769499"/>
                  <a:gd name="connsiteX1" fmla="*/ 1320875 w 2697791"/>
                  <a:gd name="connsiteY1" fmla="*/ 0 h 1769499"/>
                  <a:gd name="connsiteX2" fmla="*/ 1550180 w 2697791"/>
                  <a:gd name="connsiteY2" fmla="*/ 188322 h 1769499"/>
                  <a:gd name="connsiteX3" fmla="*/ 1633412 w 2697791"/>
                  <a:gd name="connsiteY3" fmla="*/ 243416 h 1769499"/>
                  <a:gd name="connsiteX4" fmla="*/ 2521624 w 2697791"/>
                  <a:gd name="connsiteY4" fmla="*/ 935539 h 1769499"/>
                  <a:gd name="connsiteX5" fmla="*/ 2687673 w 2697791"/>
                  <a:gd name="connsiteY5" fmla="*/ 1135087 h 1769499"/>
                  <a:gd name="connsiteX6" fmla="*/ 2609471 w 2697791"/>
                  <a:gd name="connsiteY6" fmla="*/ 1127923 h 1769499"/>
                  <a:gd name="connsiteX7" fmla="*/ 2175315 w 2697791"/>
                  <a:gd name="connsiteY7" fmla="*/ 1231870 h 1769499"/>
                  <a:gd name="connsiteX8" fmla="*/ 0 w 2697791"/>
                  <a:gd name="connsiteY8" fmla="*/ 1769499 h 1769499"/>
                  <a:gd name="connsiteX0" fmla="*/ 0 w 2846163"/>
                  <a:gd name="connsiteY0" fmla="*/ 1868842 h 1868842"/>
                  <a:gd name="connsiteX1" fmla="*/ 1469247 w 2846163"/>
                  <a:gd name="connsiteY1" fmla="*/ 0 h 1868842"/>
                  <a:gd name="connsiteX2" fmla="*/ 1698552 w 2846163"/>
                  <a:gd name="connsiteY2" fmla="*/ 188322 h 1868842"/>
                  <a:gd name="connsiteX3" fmla="*/ 1781784 w 2846163"/>
                  <a:gd name="connsiteY3" fmla="*/ 243416 h 1868842"/>
                  <a:gd name="connsiteX4" fmla="*/ 2669996 w 2846163"/>
                  <a:gd name="connsiteY4" fmla="*/ 935539 h 1868842"/>
                  <a:gd name="connsiteX5" fmla="*/ 2836045 w 2846163"/>
                  <a:gd name="connsiteY5" fmla="*/ 1135087 h 1868842"/>
                  <a:gd name="connsiteX6" fmla="*/ 2757843 w 2846163"/>
                  <a:gd name="connsiteY6" fmla="*/ 1127923 h 1868842"/>
                  <a:gd name="connsiteX7" fmla="*/ 2323687 w 2846163"/>
                  <a:gd name="connsiteY7" fmla="*/ 1231870 h 1868842"/>
                  <a:gd name="connsiteX8" fmla="*/ 0 w 2846163"/>
                  <a:gd name="connsiteY8" fmla="*/ 1868842 h 1868842"/>
                  <a:gd name="connsiteX0" fmla="*/ 0 w 2846163"/>
                  <a:gd name="connsiteY0" fmla="*/ 1868842 h 1868842"/>
                  <a:gd name="connsiteX1" fmla="*/ 1469247 w 2846163"/>
                  <a:gd name="connsiteY1" fmla="*/ 0 h 1868842"/>
                  <a:gd name="connsiteX2" fmla="*/ 1698552 w 2846163"/>
                  <a:gd name="connsiteY2" fmla="*/ 188322 h 1868842"/>
                  <a:gd name="connsiteX3" fmla="*/ 1781784 w 2846163"/>
                  <a:gd name="connsiteY3" fmla="*/ 243416 h 1868842"/>
                  <a:gd name="connsiteX4" fmla="*/ 2669996 w 2846163"/>
                  <a:gd name="connsiteY4" fmla="*/ 935539 h 1868842"/>
                  <a:gd name="connsiteX5" fmla="*/ 2836045 w 2846163"/>
                  <a:gd name="connsiteY5" fmla="*/ 1135087 h 1868842"/>
                  <a:gd name="connsiteX6" fmla="*/ 2757843 w 2846163"/>
                  <a:gd name="connsiteY6" fmla="*/ 1127923 h 1868842"/>
                  <a:gd name="connsiteX7" fmla="*/ 2323687 w 2846163"/>
                  <a:gd name="connsiteY7" fmla="*/ 1231870 h 1868842"/>
                  <a:gd name="connsiteX8" fmla="*/ 0 w 2846163"/>
                  <a:gd name="connsiteY8" fmla="*/ 1868842 h 1868842"/>
                  <a:gd name="connsiteX0" fmla="*/ 0 w 2846163"/>
                  <a:gd name="connsiteY0" fmla="*/ 1887629 h 1887629"/>
                  <a:gd name="connsiteX1" fmla="*/ 1477702 w 2846163"/>
                  <a:gd name="connsiteY1" fmla="*/ 0 h 1887629"/>
                  <a:gd name="connsiteX2" fmla="*/ 1698552 w 2846163"/>
                  <a:gd name="connsiteY2" fmla="*/ 207109 h 1887629"/>
                  <a:gd name="connsiteX3" fmla="*/ 1781784 w 2846163"/>
                  <a:gd name="connsiteY3" fmla="*/ 262203 h 1887629"/>
                  <a:gd name="connsiteX4" fmla="*/ 2669996 w 2846163"/>
                  <a:gd name="connsiteY4" fmla="*/ 954326 h 1887629"/>
                  <a:gd name="connsiteX5" fmla="*/ 2836045 w 2846163"/>
                  <a:gd name="connsiteY5" fmla="*/ 1153874 h 1887629"/>
                  <a:gd name="connsiteX6" fmla="*/ 2757843 w 2846163"/>
                  <a:gd name="connsiteY6" fmla="*/ 1146710 h 1887629"/>
                  <a:gd name="connsiteX7" fmla="*/ 2323687 w 2846163"/>
                  <a:gd name="connsiteY7" fmla="*/ 1250657 h 1887629"/>
                  <a:gd name="connsiteX8" fmla="*/ 0 w 2846163"/>
                  <a:gd name="connsiteY8" fmla="*/ 1887629 h 1887629"/>
                  <a:gd name="connsiteX0" fmla="*/ 0 w 2846163"/>
                  <a:gd name="connsiteY0" fmla="*/ 1875860 h 1875860"/>
                  <a:gd name="connsiteX1" fmla="*/ 1468419 w 2846163"/>
                  <a:gd name="connsiteY1" fmla="*/ 0 h 1875860"/>
                  <a:gd name="connsiteX2" fmla="*/ 1698552 w 2846163"/>
                  <a:gd name="connsiteY2" fmla="*/ 195340 h 1875860"/>
                  <a:gd name="connsiteX3" fmla="*/ 1781784 w 2846163"/>
                  <a:gd name="connsiteY3" fmla="*/ 250434 h 1875860"/>
                  <a:gd name="connsiteX4" fmla="*/ 2669996 w 2846163"/>
                  <a:gd name="connsiteY4" fmla="*/ 942557 h 1875860"/>
                  <a:gd name="connsiteX5" fmla="*/ 2836045 w 2846163"/>
                  <a:gd name="connsiteY5" fmla="*/ 1142105 h 1875860"/>
                  <a:gd name="connsiteX6" fmla="*/ 2757843 w 2846163"/>
                  <a:gd name="connsiteY6" fmla="*/ 1134941 h 1875860"/>
                  <a:gd name="connsiteX7" fmla="*/ 2323687 w 2846163"/>
                  <a:gd name="connsiteY7" fmla="*/ 1238888 h 1875860"/>
                  <a:gd name="connsiteX8" fmla="*/ 0 w 2846163"/>
                  <a:gd name="connsiteY8" fmla="*/ 1875860 h 1875860"/>
                  <a:gd name="connsiteX0" fmla="*/ 0 w 2846163"/>
                  <a:gd name="connsiteY0" fmla="*/ 1875860 h 1875860"/>
                  <a:gd name="connsiteX1" fmla="*/ 1468419 w 2846163"/>
                  <a:gd name="connsiteY1" fmla="*/ 0 h 1875860"/>
                  <a:gd name="connsiteX2" fmla="*/ 1711759 w 2846163"/>
                  <a:gd name="connsiteY2" fmla="*/ 186666 h 1875860"/>
                  <a:gd name="connsiteX3" fmla="*/ 1781784 w 2846163"/>
                  <a:gd name="connsiteY3" fmla="*/ 250434 h 1875860"/>
                  <a:gd name="connsiteX4" fmla="*/ 2669996 w 2846163"/>
                  <a:gd name="connsiteY4" fmla="*/ 942557 h 1875860"/>
                  <a:gd name="connsiteX5" fmla="*/ 2836045 w 2846163"/>
                  <a:gd name="connsiteY5" fmla="*/ 1142105 h 1875860"/>
                  <a:gd name="connsiteX6" fmla="*/ 2757843 w 2846163"/>
                  <a:gd name="connsiteY6" fmla="*/ 1134941 h 1875860"/>
                  <a:gd name="connsiteX7" fmla="*/ 2323687 w 2846163"/>
                  <a:gd name="connsiteY7" fmla="*/ 1238888 h 1875860"/>
                  <a:gd name="connsiteX8" fmla="*/ 0 w 2846163"/>
                  <a:gd name="connsiteY8" fmla="*/ 1875860 h 1875860"/>
                  <a:gd name="connsiteX0" fmla="*/ 0 w 2957538"/>
                  <a:gd name="connsiteY0" fmla="*/ 1987521 h 1987521"/>
                  <a:gd name="connsiteX1" fmla="*/ 1579794 w 2957538"/>
                  <a:gd name="connsiteY1" fmla="*/ 0 h 1987521"/>
                  <a:gd name="connsiteX2" fmla="*/ 1823134 w 2957538"/>
                  <a:gd name="connsiteY2" fmla="*/ 186666 h 1987521"/>
                  <a:gd name="connsiteX3" fmla="*/ 1893159 w 2957538"/>
                  <a:gd name="connsiteY3" fmla="*/ 250434 h 1987521"/>
                  <a:gd name="connsiteX4" fmla="*/ 2781371 w 2957538"/>
                  <a:gd name="connsiteY4" fmla="*/ 942557 h 1987521"/>
                  <a:gd name="connsiteX5" fmla="*/ 2947420 w 2957538"/>
                  <a:gd name="connsiteY5" fmla="*/ 1142105 h 1987521"/>
                  <a:gd name="connsiteX6" fmla="*/ 2869218 w 2957538"/>
                  <a:gd name="connsiteY6" fmla="*/ 1134941 h 1987521"/>
                  <a:gd name="connsiteX7" fmla="*/ 2435062 w 2957538"/>
                  <a:gd name="connsiteY7" fmla="*/ 1238888 h 1987521"/>
                  <a:gd name="connsiteX8" fmla="*/ 0 w 2957538"/>
                  <a:gd name="connsiteY8" fmla="*/ 1987521 h 1987521"/>
                  <a:gd name="connsiteX0" fmla="*/ 0 w 2957538"/>
                  <a:gd name="connsiteY0" fmla="*/ 1987521 h 1987521"/>
                  <a:gd name="connsiteX1" fmla="*/ 1579794 w 2957538"/>
                  <a:gd name="connsiteY1" fmla="*/ 0 h 1987521"/>
                  <a:gd name="connsiteX2" fmla="*/ 1823134 w 2957538"/>
                  <a:gd name="connsiteY2" fmla="*/ 186666 h 1987521"/>
                  <a:gd name="connsiteX3" fmla="*/ 1893159 w 2957538"/>
                  <a:gd name="connsiteY3" fmla="*/ 250434 h 1987521"/>
                  <a:gd name="connsiteX4" fmla="*/ 2781371 w 2957538"/>
                  <a:gd name="connsiteY4" fmla="*/ 942557 h 1987521"/>
                  <a:gd name="connsiteX5" fmla="*/ 2947420 w 2957538"/>
                  <a:gd name="connsiteY5" fmla="*/ 1142105 h 1987521"/>
                  <a:gd name="connsiteX6" fmla="*/ 2869218 w 2957538"/>
                  <a:gd name="connsiteY6" fmla="*/ 1134941 h 1987521"/>
                  <a:gd name="connsiteX7" fmla="*/ 2435062 w 2957538"/>
                  <a:gd name="connsiteY7" fmla="*/ 1238888 h 1987521"/>
                  <a:gd name="connsiteX8" fmla="*/ 2383118 w 2957538"/>
                  <a:gd name="connsiteY8" fmla="*/ 1297900 h 1987521"/>
                  <a:gd name="connsiteX9" fmla="*/ 0 w 2957538"/>
                  <a:gd name="connsiteY9" fmla="*/ 1987521 h 1987521"/>
                  <a:gd name="connsiteX0" fmla="*/ 0 w 2957538"/>
                  <a:gd name="connsiteY0" fmla="*/ 1987521 h 1987521"/>
                  <a:gd name="connsiteX1" fmla="*/ 1579794 w 2957538"/>
                  <a:gd name="connsiteY1" fmla="*/ 0 h 1987521"/>
                  <a:gd name="connsiteX2" fmla="*/ 1823134 w 2957538"/>
                  <a:gd name="connsiteY2" fmla="*/ 186666 h 1987521"/>
                  <a:gd name="connsiteX3" fmla="*/ 1893159 w 2957538"/>
                  <a:gd name="connsiteY3" fmla="*/ 250434 h 1987521"/>
                  <a:gd name="connsiteX4" fmla="*/ 2781371 w 2957538"/>
                  <a:gd name="connsiteY4" fmla="*/ 942557 h 1987521"/>
                  <a:gd name="connsiteX5" fmla="*/ 2947420 w 2957538"/>
                  <a:gd name="connsiteY5" fmla="*/ 1142105 h 1987521"/>
                  <a:gd name="connsiteX6" fmla="*/ 2869218 w 2957538"/>
                  <a:gd name="connsiteY6" fmla="*/ 1134941 h 1987521"/>
                  <a:gd name="connsiteX7" fmla="*/ 2473182 w 2957538"/>
                  <a:gd name="connsiteY7" fmla="*/ 1268887 h 1987521"/>
                  <a:gd name="connsiteX8" fmla="*/ 2435062 w 2957538"/>
                  <a:gd name="connsiteY8" fmla="*/ 1238888 h 1987521"/>
                  <a:gd name="connsiteX9" fmla="*/ 2383118 w 2957538"/>
                  <a:gd name="connsiteY9" fmla="*/ 1297900 h 1987521"/>
                  <a:gd name="connsiteX10" fmla="*/ 0 w 2957538"/>
                  <a:gd name="connsiteY10" fmla="*/ 1987521 h 1987521"/>
                  <a:gd name="connsiteX0" fmla="*/ 0 w 2957538"/>
                  <a:gd name="connsiteY0" fmla="*/ 2126974 h 2126974"/>
                  <a:gd name="connsiteX1" fmla="*/ 1401033 w 2957538"/>
                  <a:gd name="connsiteY1" fmla="*/ 0 h 2126974"/>
                  <a:gd name="connsiteX2" fmla="*/ 1823134 w 2957538"/>
                  <a:gd name="connsiteY2" fmla="*/ 326119 h 2126974"/>
                  <a:gd name="connsiteX3" fmla="*/ 1893159 w 2957538"/>
                  <a:gd name="connsiteY3" fmla="*/ 389887 h 2126974"/>
                  <a:gd name="connsiteX4" fmla="*/ 2781371 w 2957538"/>
                  <a:gd name="connsiteY4" fmla="*/ 1082010 h 2126974"/>
                  <a:gd name="connsiteX5" fmla="*/ 2947420 w 2957538"/>
                  <a:gd name="connsiteY5" fmla="*/ 1281558 h 2126974"/>
                  <a:gd name="connsiteX6" fmla="*/ 2869218 w 2957538"/>
                  <a:gd name="connsiteY6" fmla="*/ 1274394 h 2126974"/>
                  <a:gd name="connsiteX7" fmla="*/ 2473182 w 2957538"/>
                  <a:gd name="connsiteY7" fmla="*/ 1408340 h 2126974"/>
                  <a:gd name="connsiteX8" fmla="*/ 2435062 w 2957538"/>
                  <a:gd name="connsiteY8" fmla="*/ 1378341 h 2126974"/>
                  <a:gd name="connsiteX9" fmla="*/ 2383118 w 2957538"/>
                  <a:gd name="connsiteY9" fmla="*/ 1437353 h 2126974"/>
                  <a:gd name="connsiteX10" fmla="*/ 0 w 2957538"/>
                  <a:gd name="connsiteY10" fmla="*/ 2126974 h 2126974"/>
                  <a:gd name="connsiteX0" fmla="*/ 0 w 3312373"/>
                  <a:gd name="connsiteY0" fmla="*/ 2236225 h 2236225"/>
                  <a:gd name="connsiteX1" fmla="*/ 1755868 w 3312373"/>
                  <a:gd name="connsiteY1" fmla="*/ 0 h 2236225"/>
                  <a:gd name="connsiteX2" fmla="*/ 2177969 w 3312373"/>
                  <a:gd name="connsiteY2" fmla="*/ 326119 h 2236225"/>
                  <a:gd name="connsiteX3" fmla="*/ 2247994 w 3312373"/>
                  <a:gd name="connsiteY3" fmla="*/ 389887 h 2236225"/>
                  <a:gd name="connsiteX4" fmla="*/ 3136206 w 3312373"/>
                  <a:gd name="connsiteY4" fmla="*/ 1082010 h 2236225"/>
                  <a:gd name="connsiteX5" fmla="*/ 3302255 w 3312373"/>
                  <a:gd name="connsiteY5" fmla="*/ 1281558 h 2236225"/>
                  <a:gd name="connsiteX6" fmla="*/ 3224053 w 3312373"/>
                  <a:gd name="connsiteY6" fmla="*/ 1274394 h 2236225"/>
                  <a:gd name="connsiteX7" fmla="*/ 2828017 w 3312373"/>
                  <a:gd name="connsiteY7" fmla="*/ 1408340 h 2236225"/>
                  <a:gd name="connsiteX8" fmla="*/ 2789897 w 3312373"/>
                  <a:gd name="connsiteY8" fmla="*/ 1378341 h 2236225"/>
                  <a:gd name="connsiteX9" fmla="*/ 2737953 w 3312373"/>
                  <a:gd name="connsiteY9" fmla="*/ 1437353 h 2236225"/>
                  <a:gd name="connsiteX10" fmla="*/ 0 w 3312373"/>
                  <a:gd name="connsiteY10" fmla="*/ 2236225 h 223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12373" h="2236225">
                    <a:moveTo>
                      <a:pt x="0" y="2236225"/>
                    </a:moveTo>
                    <a:cubicBezTo>
                      <a:pt x="467867" y="1608746"/>
                      <a:pt x="1266119" y="622947"/>
                      <a:pt x="1755868" y="0"/>
                    </a:cubicBezTo>
                    <a:cubicBezTo>
                      <a:pt x="1806867" y="59199"/>
                      <a:pt x="2126970" y="266920"/>
                      <a:pt x="2177969" y="326119"/>
                    </a:cubicBezTo>
                    <a:cubicBezTo>
                      <a:pt x="2229680" y="368512"/>
                      <a:pt x="2091005" y="261806"/>
                      <a:pt x="2247994" y="389887"/>
                    </a:cubicBezTo>
                    <a:cubicBezTo>
                      <a:pt x="2404983" y="517968"/>
                      <a:pt x="2960118" y="935222"/>
                      <a:pt x="3136206" y="1082010"/>
                    </a:cubicBezTo>
                    <a:cubicBezTo>
                      <a:pt x="3298198" y="1231807"/>
                      <a:pt x="3287308" y="1149359"/>
                      <a:pt x="3302255" y="1281558"/>
                    </a:cubicBezTo>
                    <a:cubicBezTo>
                      <a:pt x="3326602" y="1325521"/>
                      <a:pt x="3309446" y="1258264"/>
                      <a:pt x="3224053" y="1274394"/>
                    </a:cubicBezTo>
                    <a:cubicBezTo>
                      <a:pt x="3145191" y="1288310"/>
                      <a:pt x="2900376" y="1391016"/>
                      <a:pt x="2828017" y="1408340"/>
                    </a:cubicBezTo>
                    <a:cubicBezTo>
                      <a:pt x="2755658" y="1425665"/>
                      <a:pt x="2805086" y="1366291"/>
                      <a:pt x="2789897" y="1378341"/>
                    </a:cubicBezTo>
                    <a:cubicBezTo>
                      <a:pt x="2780653" y="1378571"/>
                      <a:pt x="2747197" y="1437123"/>
                      <a:pt x="2737953" y="1437353"/>
                    </a:cubicBezTo>
                    <a:lnTo>
                      <a:pt x="0" y="2236225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7"/>
              <p:cNvSpPr/>
              <p:nvPr/>
            </p:nvSpPr>
            <p:spPr>
              <a:xfrm rot="2091136">
                <a:off x="-477309" y="1104679"/>
                <a:ext cx="4087504" cy="383796"/>
              </a:xfrm>
              <a:custGeom>
                <a:avLst/>
                <a:gdLst>
                  <a:gd name="connsiteX0" fmla="*/ 0 w 4096732"/>
                  <a:gd name="connsiteY0" fmla="*/ 0 h 288031"/>
                  <a:gd name="connsiteX1" fmla="*/ 4096732 w 4096732"/>
                  <a:gd name="connsiteY1" fmla="*/ 0 h 288031"/>
                  <a:gd name="connsiteX2" fmla="*/ 4096732 w 4096732"/>
                  <a:gd name="connsiteY2" fmla="*/ 288031 h 288031"/>
                  <a:gd name="connsiteX3" fmla="*/ 0 w 4096732"/>
                  <a:gd name="connsiteY3" fmla="*/ 288031 h 288031"/>
                  <a:gd name="connsiteX4" fmla="*/ 0 w 4096732"/>
                  <a:gd name="connsiteY4" fmla="*/ 0 h 288031"/>
                  <a:gd name="connsiteX0" fmla="*/ 0 w 4096732"/>
                  <a:gd name="connsiteY0" fmla="*/ 0 h 288031"/>
                  <a:gd name="connsiteX1" fmla="*/ 4096732 w 4096732"/>
                  <a:gd name="connsiteY1" fmla="*/ 0 h 288031"/>
                  <a:gd name="connsiteX2" fmla="*/ 4096732 w 4096732"/>
                  <a:gd name="connsiteY2" fmla="*/ 288031 h 288031"/>
                  <a:gd name="connsiteX3" fmla="*/ 165427 w 4096732"/>
                  <a:gd name="connsiteY3" fmla="*/ 263935 h 288031"/>
                  <a:gd name="connsiteX4" fmla="*/ 0 w 4096732"/>
                  <a:gd name="connsiteY4" fmla="*/ 0 h 288031"/>
                  <a:gd name="connsiteX0" fmla="*/ 0 w 4096732"/>
                  <a:gd name="connsiteY0" fmla="*/ 0 h 288031"/>
                  <a:gd name="connsiteX1" fmla="*/ 4096732 w 4096732"/>
                  <a:gd name="connsiteY1" fmla="*/ 0 h 288031"/>
                  <a:gd name="connsiteX2" fmla="*/ 4096732 w 4096732"/>
                  <a:gd name="connsiteY2" fmla="*/ 288031 h 288031"/>
                  <a:gd name="connsiteX3" fmla="*/ 165427 w 4096732"/>
                  <a:gd name="connsiteY3" fmla="*/ 263935 h 288031"/>
                  <a:gd name="connsiteX4" fmla="*/ 0 w 4096732"/>
                  <a:gd name="connsiteY4" fmla="*/ 0 h 288031"/>
                  <a:gd name="connsiteX0" fmla="*/ 0 w 4096732"/>
                  <a:gd name="connsiteY0" fmla="*/ 0 h 288031"/>
                  <a:gd name="connsiteX1" fmla="*/ 4096732 w 4096732"/>
                  <a:gd name="connsiteY1" fmla="*/ 0 h 288031"/>
                  <a:gd name="connsiteX2" fmla="*/ 4096732 w 4096732"/>
                  <a:gd name="connsiteY2" fmla="*/ 288031 h 288031"/>
                  <a:gd name="connsiteX3" fmla="*/ 215611 w 4096732"/>
                  <a:gd name="connsiteY3" fmla="*/ 261256 h 288031"/>
                  <a:gd name="connsiteX4" fmla="*/ 0 w 4096732"/>
                  <a:gd name="connsiteY4" fmla="*/ 0 h 288031"/>
                  <a:gd name="connsiteX0" fmla="*/ 0 w 4096732"/>
                  <a:gd name="connsiteY0" fmla="*/ 0 h 288031"/>
                  <a:gd name="connsiteX1" fmla="*/ 4096732 w 4096732"/>
                  <a:gd name="connsiteY1" fmla="*/ 0 h 288031"/>
                  <a:gd name="connsiteX2" fmla="*/ 4096732 w 4096732"/>
                  <a:gd name="connsiteY2" fmla="*/ 288031 h 288031"/>
                  <a:gd name="connsiteX3" fmla="*/ 234699 w 4096732"/>
                  <a:gd name="connsiteY3" fmla="*/ 259072 h 288031"/>
                  <a:gd name="connsiteX4" fmla="*/ 0 w 4096732"/>
                  <a:gd name="connsiteY4" fmla="*/ 0 h 288031"/>
                  <a:gd name="connsiteX0" fmla="*/ 0 w 4096732"/>
                  <a:gd name="connsiteY0" fmla="*/ 0 h 288031"/>
                  <a:gd name="connsiteX1" fmla="*/ 4096732 w 4096732"/>
                  <a:gd name="connsiteY1" fmla="*/ 0 h 288031"/>
                  <a:gd name="connsiteX2" fmla="*/ 4096732 w 4096732"/>
                  <a:gd name="connsiteY2" fmla="*/ 288031 h 288031"/>
                  <a:gd name="connsiteX3" fmla="*/ 234699 w 4096732"/>
                  <a:gd name="connsiteY3" fmla="*/ 259072 h 288031"/>
                  <a:gd name="connsiteX4" fmla="*/ 0 w 4096732"/>
                  <a:gd name="connsiteY4" fmla="*/ 0 h 288031"/>
                  <a:gd name="connsiteX0" fmla="*/ 0 w 4087504"/>
                  <a:gd name="connsiteY0" fmla="*/ 0 h 301330"/>
                  <a:gd name="connsiteX1" fmla="*/ 4087504 w 4087504"/>
                  <a:gd name="connsiteY1" fmla="*/ 13299 h 301330"/>
                  <a:gd name="connsiteX2" fmla="*/ 4087504 w 4087504"/>
                  <a:gd name="connsiteY2" fmla="*/ 301330 h 301330"/>
                  <a:gd name="connsiteX3" fmla="*/ 225471 w 4087504"/>
                  <a:gd name="connsiteY3" fmla="*/ 272371 h 301330"/>
                  <a:gd name="connsiteX4" fmla="*/ 0 w 4087504"/>
                  <a:gd name="connsiteY4" fmla="*/ 0 h 301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7504" h="301330">
                    <a:moveTo>
                      <a:pt x="0" y="0"/>
                    </a:moveTo>
                    <a:lnTo>
                      <a:pt x="4087504" y="13299"/>
                    </a:lnTo>
                    <a:lnTo>
                      <a:pt x="4087504" y="301330"/>
                    </a:lnTo>
                    <a:lnTo>
                      <a:pt x="225471" y="272371"/>
                    </a:lnTo>
                    <a:cubicBezTo>
                      <a:pt x="156171" y="190015"/>
                      <a:pt x="55142" y="87978"/>
                      <a:pt x="0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6"/>
              <p:cNvSpPr/>
              <p:nvPr/>
            </p:nvSpPr>
            <p:spPr>
              <a:xfrm>
                <a:off x="4592405" y="-20201"/>
                <a:ext cx="4591836" cy="2409241"/>
              </a:xfrm>
              <a:custGeom>
                <a:avLst/>
                <a:gdLst>
                  <a:gd name="connsiteX0" fmla="*/ 0 w 4039386"/>
                  <a:gd name="connsiteY0" fmla="*/ 2438400 h 2438400"/>
                  <a:gd name="connsiteX1" fmla="*/ 609600 w 4039386"/>
                  <a:gd name="connsiteY1" fmla="*/ 0 h 2438400"/>
                  <a:gd name="connsiteX2" fmla="*/ 4039386 w 4039386"/>
                  <a:gd name="connsiteY2" fmla="*/ 0 h 2438400"/>
                  <a:gd name="connsiteX3" fmla="*/ 3429786 w 4039386"/>
                  <a:gd name="connsiteY3" fmla="*/ 2438400 h 2438400"/>
                  <a:gd name="connsiteX4" fmla="*/ 0 w 4039386"/>
                  <a:gd name="connsiteY4" fmla="*/ 2438400 h 2438400"/>
                  <a:gd name="connsiteX0" fmla="*/ 0 w 4591836"/>
                  <a:gd name="connsiteY0" fmla="*/ 2466975 h 2466975"/>
                  <a:gd name="connsiteX1" fmla="*/ 1162050 w 4591836"/>
                  <a:gd name="connsiteY1" fmla="*/ 0 h 2466975"/>
                  <a:gd name="connsiteX2" fmla="*/ 4591836 w 4591836"/>
                  <a:gd name="connsiteY2" fmla="*/ 0 h 2466975"/>
                  <a:gd name="connsiteX3" fmla="*/ 3982236 w 4591836"/>
                  <a:gd name="connsiteY3" fmla="*/ 2438400 h 2466975"/>
                  <a:gd name="connsiteX4" fmla="*/ 0 w 4591836"/>
                  <a:gd name="connsiteY4" fmla="*/ 2466975 h 2466975"/>
                  <a:gd name="connsiteX0" fmla="*/ 0 w 4591836"/>
                  <a:gd name="connsiteY0" fmla="*/ 2466975 h 2466975"/>
                  <a:gd name="connsiteX1" fmla="*/ 1162050 w 4591836"/>
                  <a:gd name="connsiteY1" fmla="*/ 0 h 2466975"/>
                  <a:gd name="connsiteX2" fmla="*/ 4591836 w 4591836"/>
                  <a:gd name="connsiteY2" fmla="*/ 0 h 2466975"/>
                  <a:gd name="connsiteX3" fmla="*/ 4591836 w 4591836"/>
                  <a:gd name="connsiteY3" fmla="*/ 2438400 h 2466975"/>
                  <a:gd name="connsiteX4" fmla="*/ 0 w 4591836"/>
                  <a:gd name="connsiteY4" fmla="*/ 2466975 h 24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1836" h="2466975">
                    <a:moveTo>
                      <a:pt x="0" y="2466975"/>
                    </a:moveTo>
                    <a:lnTo>
                      <a:pt x="1162050" y="0"/>
                    </a:lnTo>
                    <a:lnTo>
                      <a:pt x="4591836" y="0"/>
                    </a:lnTo>
                    <a:lnTo>
                      <a:pt x="4591836" y="2438400"/>
                    </a:lnTo>
                    <a:lnTo>
                      <a:pt x="0" y="2466975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8622266" y="1979465"/>
                <a:ext cx="571500" cy="381000"/>
              </a:xfrm>
              <a:prstGeom prst="triangle">
                <a:avLst>
                  <a:gd name="adj" fmla="val 100000"/>
                </a:avLst>
              </a:prstGeom>
              <a:solidFill>
                <a:srgbClr val="04C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-609600" y="2893865"/>
              <a:ext cx="9803368" cy="4116535"/>
              <a:chOff x="-649055" y="2895600"/>
              <a:chExt cx="9803368" cy="411653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-59171" y="4066832"/>
                <a:ext cx="4963680" cy="2820621"/>
              </a:xfrm>
              <a:prstGeom prst="rect">
                <a:avLst/>
              </a:prstGeom>
              <a:solidFill>
                <a:srgbClr val="7EC2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>
                <a:off x="1362861" y="2895600"/>
                <a:ext cx="7791450" cy="4080694"/>
              </a:xfrm>
              <a:prstGeom prst="triangle">
                <a:avLst>
                  <a:gd name="adj" fmla="val 63621"/>
                </a:avLst>
              </a:prstGeom>
              <a:solidFill>
                <a:srgbClr val="04B8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7"/>
              <p:cNvSpPr/>
              <p:nvPr/>
            </p:nvSpPr>
            <p:spPr>
              <a:xfrm rot="16200000">
                <a:off x="6511195" y="4369018"/>
                <a:ext cx="3049735" cy="2236500"/>
              </a:xfrm>
              <a:custGeom>
                <a:avLst/>
                <a:gdLst>
                  <a:gd name="connsiteX0" fmla="*/ 0 w 1885950"/>
                  <a:gd name="connsiteY0" fmla="*/ 2236498 h 2236498"/>
                  <a:gd name="connsiteX1" fmla="*/ 1885950 w 1885950"/>
                  <a:gd name="connsiteY1" fmla="*/ 0 h 2236498"/>
                  <a:gd name="connsiteX2" fmla="*/ 1885950 w 1885950"/>
                  <a:gd name="connsiteY2" fmla="*/ 2236498 h 2236498"/>
                  <a:gd name="connsiteX3" fmla="*/ 0 w 1885950"/>
                  <a:gd name="connsiteY3" fmla="*/ 2236498 h 2236498"/>
                  <a:gd name="connsiteX0" fmla="*/ 0 w 2990355"/>
                  <a:gd name="connsiteY0" fmla="*/ 2236498 h 2236498"/>
                  <a:gd name="connsiteX1" fmla="*/ 2990355 w 2990355"/>
                  <a:gd name="connsiteY1" fmla="*/ 0 h 2236498"/>
                  <a:gd name="connsiteX2" fmla="*/ 2990355 w 2990355"/>
                  <a:gd name="connsiteY2" fmla="*/ 2236498 h 2236498"/>
                  <a:gd name="connsiteX3" fmla="*/ 0 w 2990355"/>
                  <a:gd name="connsiteY3" fmla="*/ 2236498 h 2236498"/>
                  <a:gd name="connsiteX0" fmla="*/ 0 w 3049735"/>
                  <a:gd name="connsiteY0" fmla="*/ 2236500 h 2236500"/>
                  <a:gd name="connsiteX1" fmla="*/ 3049735 w 3049735"/>
                  <a:gd name="connsiteY1" fmla="*/ 0 h 2236500"/>
                  <a:gd name="connsiteX2" fmla="*/ 3049735 w 3049735"/>
                  <a:gd name="connsiteY2" fmla="*/ 2236498 h 2236500"/>
                  <a:gd name="connsiteX3" fmla="*/ 0 w 3049735"/>
                  <a:gd name="connsiteY3" fmla="*/ 2236500 h 223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9735" h="2236500">
                    <a:moveTo>
                      <a:pt x="0" y="2236500"/>
                    </a:moveTo>
                    <a:lnTo>
                      <a:pt x="3049735" y="0"/>
                    </a:lnTo>
                    <a:lnTo>
                      <a:pt x="3049735" y="2236498"/>
                    </a:lnTo>
                    <a:lnTo>
                      <a:pt x="0" y="2236500"/>
                    </a:lnTo>
                    <a:close/>
                  </a:path>
                </a:pathLst>
              </a:custGeom>
              <a:solidFill>
                <a:srgbClr val="04C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19852538">
                <a:off x="-649055" y="3474019"/>
                <a:ext cx="3659262" cy="1577940"/>
              </a:xfrm>
              <a:custGeom>
                <a:avLst/>
                <a:gdLst>
                  <a:gd name="connsiteX0" fmla="*/ 0 w 3522030"/>
                  <a:gd name="connsiteY0" fmla="*/ 1577940 h 1577940"/>
                  <a:gd name="connsiteX1" fmla="*/ 694157 w 3522030"/>
                  <a:gd name="connsiteY1" fmla="*/ 0 h 1577940"/>
                  <a:gd name="connsiteX2" fmla="*/ 3522030 w 3522030"/>
                  <a:gd name="connsiteY2" fmla="*/ 1577940 h 1577940"/>
                  <a:gd name="connsiteX3" fmla="*/ 0 w 3522030"/>
                  <a:gd name="connsiteY3" fmla="*/ 1577940 h 1577940"/>
                  <a:gd name="connsiteX0" fmla="*/ 0 w 3659262"/>
                  <a:gd name="connsiteY0" fmla="*/ 1555857 h 1577940"/>
                  <a:gd name="connsiteX1" fmla="*/ 831389 w 3659262"/>
                  <a:gd name="connsiteY1" fmla="*/ 0 h 1577940"/>
                  <a:gd name="connsiteX2" fmla="*/ 3659262 w 3659262"/>
                  <a:gd name="connsiteY2" fmla="*/ 1577940 h 1577940"/>
                  <a:gd name="connsiteX3" fmla="*/ 0 w 3659262"/>
                  <a:gd name="connsiteY3" fmla="*/ 1555857 h 157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9262" h="1577940">
                    <a:moveTo>
                      <a:pt x="0" y="1555857"/>
                    </a:moveTo>
                    <a:lnTo>
                      <a:pt x="831389" y="0"/>
                    </a:lnTo>
                    <a:lnTo>
                      <a:pt x="3659262" y="1577940"/>
                    </a:lnTo>
                    <a:lnTo>
                      <a:pt x="0" y="1555857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-53235" y="2229536"/>
              <a:ext cx="9238097" cy="1936557"/>
              <a:chOff x="-53235" y="2229536"/>
              <a:chExt cx="9238097" cy="193655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-53234" y="2360465"/>
                <a:ext cx="9236690" cy="1704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-53234" y="2229536"/>
                <a:ext cx="9236690" cy="208864"/>
              </a:xfrm>
              <a:prstGeom prst="rect">
                <a:avLst/>
              </a:prstGeom>
              <a:solidFill>
                <a:srgbClr val="000000">
                  <a:alpha val="2313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-53235" y="3957229"/>
                <a:ext cx="9238097" cy="208864"/>
              </a:xfrm>
              <a:prstGeom prst="rect">
                <a:avLst/>
              </a:prstGeom>
              <a:solidFill>
                <a:srgbClr val="000000">
                  <a:alpha val="2313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40729"/>
            <a:ext cx="7772400" cy="1012071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99661"/>
            <a:ext cx="7772400" cy="762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850B-99B0-4F2E-B76E-9C0204C7F574}" type="datetime1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4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/>
          <p:cNvSpPr/>
          <p:nvPr userDrawn="1"/>
        </p:nvSpPr>
        <p:spPr>
          <a:xfrm rot="1005762" flipV="1">
            <a:off x="-456666" y="823761"/>
            <a:ext cx="6165122" cy="2266863"/>
          </a:xfrm>
          <a:custGeom>
            <a:avLst/>
            <a:gdLst>
              <a:gd name="connsiteX0" fmla="*/ 0 w 6387959"/>
              <a:gd name="connsiteY0" fmla="*/ 1608212 h 1608212"/>
              <a:gd name="connsiteX1" fmla="*/ 5328682 w 6387959"/>
              <a:gd name="connsiteY1" fmla="*/ 0 h 1608212"/>
              <a:gd name="connsiteX2" fmla="*/ 6387959 w 6387959"/>
              <a:gd name="connsiteY2" fmla="*/ 0 h 1608212"/>
              <a:gd name="connsiteX3" fmla="*/ 1059277 w 6387959"/>
              <a:gd name="connsiteY3" fmla="*/ 1608212 h 1608212"/>
              <a:gd name="connsiteX4" fmla="*/ 0 w 6387959"/>
              <a:gd name="connsiteY4" fmla="*/ 1608212 h 1608212"/>
              <a:gd name="connsiteX0" fmla="*/ 0 w 6189574"/>
              <a:gd name="connsiteY0" fmla="*/ 1564004 h 1608212"/>
              <a:gd name="connsiteX1" fmla="*/ 5130297 w 6189574"/>
              <a:gd name="connsiteY1" fmla="*/ 0 h 1608212"/>
              <a:gd name="connsiteX2" fmla="*/ 6189574 w 6189574"/>
              <a:gd name="connsiteY2" fmla="*/ 0 h 1608212"/>
              <a:gd name="connsiteX3" fmla="*/ 860892 w 6189574"/>
              <a:gd name="connsiteY3" fmla="*/ 1608212 h 1608212"/>
              <a:gd name="connsiteX4" fmla="*/ 0 w 6189574"/>
              <a:gd name="connsiteY4" fmla="*/ 1564004 h 1608212"/>
              <a:gd name="connsiteX0" fmla="*/ 99742 w 6289316"/>
              <a:gd name="connsiteY0" fmla="*/ 1564004 h 1923698"/>
              <a:gd name="connsiteX1" fmla="*/ 5230039 w 6289316"/>
              <a:gd name="connsiteY1" fmla="*/ 0 h 1923698"/>
              <a:gd name="connsiteX2" fmla="*/ 6289316 w 6289316"/>
              <a:gd name="connsiteY2" fmla="*/ 0 h 1923698"/>
              <a:gd name="connsiteX3" fmla="*/ 0 w 6289316"/>
              <a:gd name="connsiteY3" fmla="*/ 1923698 h 1923698"/>
              <a:gd name="connsiteX4" fmla="*/ 99742 w 6289316"/>
              <a:gd name="connsiteY4" fmla="*/ 1564004 h 1923698"/>
              <a:gd name="connsiteX0" fmla="*/ 99742 w 6289316"/>
              <a:gd name="connsiteY0" fmla="*/ 1773458 h 2133152"/>
              <a:gd name="connsiteX1" fmla="*/ 6041669 w 6289316"/>
              <a:gd name="connsiteY1" fmla="*/ 0 h 2133152"/>
              <a:gd name="connsiteX2" fmla="*/ 6289316 w 6289316"/>
              <a:gd name="connsiteY2" fmla="*/ 209454 h 2133152"/>
              <a:gd name="connsiteX3" fmla="*/ 0 w 6289316"/>
              <a:gd name="connsiteY3" fmla="*/ 2133152 h 2133152"/>
              <a:gd name="connsiteX4" fmla="*/ 99742 w 6289316"/>
              <a:gd name="connsiteY4" fmla="*/ 1773458 h 2133152"/>
              <a:gd name="connsiteX0" fmla="*/ 99742 w 6194868"/>
              <a:gd name="connsiteY0" fmla="*/ 1773458 h 2133152"/>
              <a:gd name="connsiteX1" fmla="*/ 6041669 w 6194868"/>
              <a:gd name="connsiteY1" fmla="*/ 0 h 2133152"/>
              <a:gd name="connsiteX2" fmla="*/ 6194868 w 6194868"/>
              <a:gd name="connsiteY2" fmla="*/ 240751 h 2133152"/>
              <a:gd name="connsiteX3" fmla="*/ 0 w 6194868"/>
              <a:gd name="connsiteY3" fmla="*/ 2133152 h 2133152"/>
              <a:gd name="connsiteX4" fmla="*/ 99742 w 6194868"/>
              <a:gd name="connsiteY4" fmla="*/ 1773458 h 2133152"/>
              <a:gd name="connsiteX0" fmla="*/ 119739 w 6214865"/>
              <a:gd name="connsiteY0" fmla="*/ 1773458 h 2138849"/>
              <a:gd name="connsiteX1" fmla="*/ 6061666 w 6214865"/>
              <a:gd name="connsiteY1" fmla="*/ 0 h 2138849"/>
              <a:gd name="connsiteX2" fmla="*/ 6214865 w 6214865"/>
              <a:gd name="connsiteY2" fmla="*/ 240751 h 2138849"/>
              <a:gd name="connsiteX3" fmla="*/ 0 w 6214865"/>
              <a:gd name="connsiteY3" fmla="*/ 2138849 h 2138849"/>
              <a:gd name="connsiteX4" fmla="*/ 119739 w 6214865"/>
              <a:gd name="connsiteY4" fmla="*/ 1773458 h 21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4865" h="2138849">
                <a:moveTo>
                  <a:pt x="119739" y="1773458"/>
                </a:moveTo>
                <a:lnTo>
                  <a:pt x="6061666" y="0"/>
                </a:lnTo>
                <a:lnTo>
                  <a:pt x="6214865" y="240751"/>
                </a:lnTo>
                <a:lnTo>
                  <a:pt x="0" y="2138849"/>
                </a:lnTo>
                <a:lnTo>
                  <a:pt x="119739" y="1773458"/>
                </a:lnTo>
                <a:close/>
              </a:path>
            </a:pathLst>
          </a:custGeom>
          <a:solidFill>
            <a:srgbClr val="3F3F3F"/>
          </a:solidFill>
          <a:ln>
            <a:solidFill>
              <a:srgbClr val="4B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791200" y="-20200"/>
            <a:ext cx="3393041" cy="2797505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7"/>
          <p:cNvSpPr/>
          <p:nvPr userDrawn="1"/>
        </p:nvSpPr>
        <p:spPr>
          <a:xfrm rot="16200000">
            <a:off x="5516668" y="3230668"/>
            <a:ext cx="4080696" cy="3173968"/>
          </a:xfrm>
          <a:custGeom>
            <a:avLst/>
            <a:gdLst>
              <a:gd name="connsiteX0" fmla="*/ 0 w 1885950"/>
              <a:gd name="connsiteY0" fmla="*/ 2236498 h 2236498"/>
              <a:gd name="connsiteX1" fmla="*/ 1885950 w 1885950"/>
              <a:gd name="connsiteY1" fmla="*/ 0 h 2236498"/>
              <a:gd name="connsiteX2" fmla="*/ 1885950 w 1885950"/>
              <a:gd name="connsiteY2" fmla="*/ 2236498 h 2236498"/>
              <a:gd name="connsiteX3" fmla="*/ 0 w 1885950"/>
              <a:gd name="connsiteY3" fmla="*/ 2236498 h 2236498"/>
              <a:gd name="connsiteX0" fmla="*/ 0 w 2990355"/>
              <a:gd name="connsiteY0" fmla="*/ 2236498 h 2236498"/>
              <a:gd name="connsiteX1" fmla="*/ 2990355 w 2990355"/>
              <a:gd name="connsiteY1" fmla="*/ 0 h 2236498"/>
              <a:gd name="connsiteX2" fmla="*/ 2990355 w 2990355"/>
              <a:gd name="connsiteY2" fmla="*/ 2236498 h 2236498"/>
              <a:gd name="connsiteX3" fmla="*/ 0 w 2990355"/>
              <a:gd name="connsiteY3" fmla="*/ 2236498 h 2236498"/>
              <a:gd name="connsiteX0" fmla="*/ 0 w 3049735"/>
              <a:gd name="connsiteY0" fmla="*/ 2236500 h 2236500"/>
              <a:gd name="connsiteX1" fmla="*/ 3049735 w 3049735"/>
              <a:gd name="connsiteY1" fmla="*/ 0 h 2236500"/>
              <a:gd name="connsiteX2" fmla="*/ 3049735 w 3049735"/>
              <a:gd name="connsiteY2" fmla="*/ 2236498 h 2236500"/>
              <a:gd name="connsiteX3" fmla="*/ 0 w 3049735"/>
              <a:gd name="connsiteY3" fmla="*/ 2236500 h 223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9735" h="2236500">
                <a:moveTo>
                  <a:pt x="0" y="2236500"/>
                </a:moveTo>
                <a:lnTo>
                  <a:pt x="3049735" y="0"/>
                </a:lnTo>
                <a:lnTo>
                  <a:pt x="3049735" y="2236498"/>
                </a:lnTo>
                <a:lnTo>
                  <a:pt x="0" y="2236500"/>
                </a:lnTo>
                <a:close/>
              </a:path>
            </a:pathLst>
          </a:custGeom>
          <a:solidFill>
            <a:srgbClr val="04C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 userDrawn="1"/>
        </p:nvSpPr>
        <p:spPr>
          <a:xfrm>
            <a:off x="-19716" y="381000"/>
            <a:ext cx="5429916" cy="3684097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9716" y="4065097"/>
            <a:ext cx="4963680" cy="2820621"/>
          </a:xfrm>
          <a:prstGeom prst="rect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flipV="1">
            <a:off x="-19716" y="-20201"/>
            <a:ext cx="7696200" cy="4085297"/>
          </a:xfrm>
          <a:prstGeom prst="triangle">
            <a:avLst>
              <a:gd name="adj" fmla="val 76383"/>
            </a:avLst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rot="21135326">
            <a:off x="5955793" y="2811056"/>
            <a:ext cx="526985" cy="384677"/>
          </a:xfrm>
          <a:prstGeom prst="triangle">
            <a:avLst>
              <a:gd name="adj" fmla="val 97055"/>
            </a:avLst>
          </a:prstGeom>
          <a:solidFill>
            <a:srgbClr val="04C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1371600" y="2777306"/>
            <a:ext cx="7822166" cy="4108412"/>
          </a:xfrm>
          <a:prstGeom prst="triangle">
            <a:avLst>
              <a:gd name="adj" fmla="val 64663"/>
            </a:avLst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6"/>
          <p:cNvSpPr/>
          <p:nvPr userDrawn="1"/>
        </p:nvSpPr>
        <p:spPr>
          <a:xfrm rot="19852538">
            <a:off x="-609600" y="3472284"/>
            <a:ext cx="3659262" cy="1577940"/>
          </a:xfrm>
          <a:custGeom>
            <a:avLst/>
            <a:gdLst>
              <a:gd name="connsiteX0" fmla="*/ 0 w 3522030"/>
              <a:gd name="connsiteY0" fmla="*/ 1577940 h 1577940"/>
              <a:gd name="connsiteX1" fmla="*/ 694157 w 3522030"/>
              <a:gd name="connsiteY1" fmla="*/ 0 h 1577940"/>
              <a:gd name="connsiteX2" fmla="*/ 3522030 w 3522030"/>
              <a:gd name="connsiteY2" fmla="*/ 1577940 h 1577940"/>
              <a:gd name="connsiteX3" fmla="*/ 0 w 3522030"/>
              <a:gd name="connsiteY3" fmla="*/ 1577940 h 1577940"/>
              <a:gd name="connsiteX0" fmla="*/ 0 w 3659262"/>
              <a:gd name="connsiteY0" fmla="*/ 1555857 h 1577940"/>
              <a:gd name="connsiteX1" fmla="*/ 831389 w 3659262"/>
              <a:gd name="connsiteY1" fmla="*/ 0 h 1577940"/>
              <a:gd name="connsiteX2" fmla="*/ 3659262 w 3659262"/>
              <a:gd name="connsiteY2" fmla="*/ 1577940 h 1577940"/>
              <a:gd name="connsiteX3" fmla="*/ 0 w 3659262"/>
              <a:gd name="connsiteY3" fmla="*/ 1555857 h 15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262" h="1577940">
                <a:moveTo>
                  <a:pt x="0" y="1555857"/>
                </a:moveTo>
                <a:lnTo>
                  <a:pt x="831389" y="0"/>
                </a:lnTo>
                <a:lnTo>
                  <a:pt x="3659262" y="1577940"/>
                </a:lnTo>
                <a:lnTo>
                  <a:pt x="0" y="155585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-19716" y="4035400"/>
            <a:ext cx="9203171" cy="1704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8059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042" y="2971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0028-1ED9-401E-8565-B877AC381C34}" type="datetime1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53235" y="3930968"/>
            <a:ext cx="9236690" cy="208864"/>
          </a:xfrm>
          <a:prstGeom prst="rect">
            <a:avLst/>
          </a:prstGeom>
          <a:solidFill>
            <a:srgbClr val="00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-53236" y="5658661"/>
            <a:ext cx="9238097" cy="208864"/>
          </a:xfrm>
          <a:prstGeom prst="rect">
            <a:avLst/>
          </a:prstGeom>
          <a:solidFill>
            <a:srgbClr val="00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8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375F-7553-4D7F-A1F7-B5AF957295E5}" type="datetime1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5581952"/>
            <a:ext cx="9144000" cy="1276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31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E015-A05A-403F-8F6C-A4DDBCF5D21C}" type="datetime1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952"/>
            <a:ext cx="9144000" cy="1276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5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/>
          <p:cNvSpPr/>
          <p:nvPr userDrawn="1"/>
        </p:nvSpPr>
        <p:spPr>
          <a:xfrm rot="19244907">
            <a:off x="2588579" y="1812657"/>
            <a:ext cx="6675959" cy="326232"/>
          </a:xfrm>
          <a:custGeom>
            <a:avLst/>
            <a:gdLst>
              <a:gd name="connsiteX0" fmla="*/ 0 w 6740013"/>
              <a:gd name="connsiteY0" fmla="*/ 318227 h 318227"/>
              <a:gd name="connsiteX1" fmla="*/ 79557 w 6740013"/>
              <a:gd name="connsiteY1" fmla="*/ 0 h 318227"/>
              <a:gd name="connsiteX2" fmla="*/ 6740013 w 6740013"/>
              <a:gd name="connsiteY2" fmla="*/ 0 h 318227"/>
              <a:gd name="connsiteX3" fmla="*/ 6660456 w 6740013"/>
              <a:gd name="connsiteY3" fmla="*/ 318227 h 318227"/>
              <a:gd name="connsiteX4" fmla="*/ 0 w 6740013"/>
              <a:gd name="connsiteY4" fmla="*/ 318227 h 318227"/>
              <a:gd name="connsiteX0" fmla="*/ 0 w 6740013"/>
              <a:gd name="connsiteY0" fmla="*/ 318227 h 334677"/>
              <a:gd name="connsiteX1" fmla="*/ 79557 w 6740013"/>
              <a:gd name="connsiteY1" fmla="*/ 0 h 334677"/>
              <a:gd name="connsiteX2" fmla="*/ 6740013 w 6740013"/>
              <a:gd name="connsiteY2" fmla="*/ 0 h 334677"/>
              <a:gd name="connsiteX3" fmla="*/ 6709042 w 6740013"/>
              <a:gd name="connsiteY3" fmla="*/ 334677 h 334677"/>
              <a:gd name="connsiteX4" fmla="*/ 0 w 6740013"/>
              <a:gd name="connsiteY4" fmla="*/ 318227 h 334677"/>
              <a:gd name="connsiteX0" fmla="*/ 0 w 6709042"/>
              <a:gd name="connsiteY0" fmla="*/ 318227 h 334677"/>
              <a:gd name="connsiteX1" fmla="*/ 79557 w 6709042"/>
              <a:gd name="connsiteY1" fmla="*/ 0 h 334677"/>
              <a:gd name="connsiteX2" fmla="*/ 6592440 w 6709042"/>
              <a:gd name="connsiteY2" fmla="*/ 99426 h 334677"/>
              <a:gd name="connsiteX3" fmla="*/ 6709042 w 6709042"/>
              <a:gd name="connsiteY3" fmla="*/ 334677 h 334677"/>
              <a:gd name="connsiteX4" fmla="*/ 0 w 6709042"/>
              <a:gd name="connsiteY4" fmla="*/ 318227 h 334677"/>
              <a:gd name="connsiteX0" fmla="*/ 0 w 6709042"/>
              <a:gd name="connsiteY0" fmla="*/ 318227 h 334677"/>
              <a:gd name="connsiteX1" fmla="*/ 79557 w 6709042"/>
              <a:gd name="connsiteY1" fmla="*/ 0 h 334677"/>
              <a:gd name="connsiteX2" fmla="*/ 6560451 w 6709042"/>
              <a:gd name="connsiteY2" fmla="*/ 122208 h 334677"/>
              <a:gd name="connsiteX3" fmla="*/ 6709042 w 6709042"/>
              <a:gd name="connsiteY3" fmla="*/ 334677 h 334677"/>
              <a:gd name="connsiteX4" fmla="*/ 0 w 6709042"/>
              <a:gd name="connsiteY4" fmla="*/ 318227 h 334677"/>
              <a:gd name="connsiteX0" fmla="*/ 0 w 6709042"/>
              <a:gd name="connsiteY0" fmla="*/ 318227 h 334677"/>
              <a:gd name="connsiteX1" fmla="*/ 79557 w 6709042"/>
              <a:gd name="connsiteY1" fmla="*/ 0 h 334677"/>
              <a:gd name="connsiteX2" fmla="*/ 6570714 w 6709042"/>
              <a:gd name="connsiteY2" fmla="*/ 80865 h 334677"/>
              <a:gd name="connsiteX3" fmla="*/ 6709042 w 6709042"/>
              <a:gd name="connsiteY3" fmla="*/ 334677 h 334677"/>
              <a:gd name="connsiteX4" fmla="*/ 0 w 6709042"/>
              <a:gd name="connsiteY4" fmla="*/ 318227 h 334677"/>
              <a:gd name="connsiteX0" fmla="*/ 0 w 6755516"/>
              <a:gd name="connsiteY0" fmla="*/ 318227 h 324268"/>
              <a:gd name="connsiteX1" fmla="*/ 79557 w 6755516"/>
              <a:gd name="connsiteY1" fmla="*/ 0 h 324268"/>
              <a:gd name="connsiteX2" fmla="*/ 6570714 w 6755516"/>
              <a:gd name="connsiteY2" fmla="*/ 80865 h 324268"/>
              <a:gd name="connsiteX3" fmla="*/ 6755516 w 6755516"/>
              <a:gd name="connsiteY3" fmla="*/ 324268 h 324268"/>
              <a:gd name="connsiteX4" fmla="*/ 0 w 6755516"/>
              <a:gd name="connsiteY4" fmla="*/ 318227 h 324268"/>
              <a:gd name="connsiteX0" fmla="*/ 76458 w 6675959"/>
              <a:gd name="connsiteY0" fmla="*/ 326232 h 326232"/>
              <a:gd name="connsiteX1" fmla="*/ 0 w 6675959"/>
              <a:gd name="connsiteY1" fmla="*/ 0 h 326232"/>
              <a:gd name="connsiteX2" fmla="*/ 6491157 w 6675959"/>
              <a:gd name="connsiteY2" fmla="*/ 80865 h 326232"/>
              <a:gd name="connsiteX3" fmla="*/ 6675959 w 6675959"/>
              <a:gd name="connsiteY3" fmla="*/ 324268 h 326232"/>
              <a:gd name="connsiteX4" fmla="*/ 76458 w 6675959"/>
              <a:gd name="connsiteY4" fmla="*/ 326232 h 32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5959" h="326232">
                <a:moveTo>
                  <a:pt x="76458" y="326232"/>
                </a:moveTo>
                <a:lnTo>
                  <a:pt x="0" y="0"/>
                </a:lnTo>
                <a:lnTo>
                  <a:pt x="6491157" y="80865"/>
                </a:lnTo>
                <a:lnTo>
                  <a:pt x="6675959" y="324268"/>
                </a:lnTo>
                <a:lnTo>
                  <a:pt x="76458" y="326232"/>
                </a:lnTo>
                <a:close/>
              </a:path>
            </a:pathLst>
          </a:custGeom>
          <a:solidFill>
            <a:srgbClr val="0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 userDrawn="1"/>
        </p:nvSpPr>
        <p:spPr>
          <a:xfrm rot="19390560">
            <a:off x="-2731803" y="-1340343"/>
            <a:ext cx="10766687" cy="5579964"/>
          </a:xfrm>
          <a:custGeom>
            <a:avLst/>
            <a:gdLst>
              <a:gd name="connsiteX0" fmla="*/ 0 w 10120256"/>
              <a:gd name="connsiteY0" fmla="*/ 5334294 h 5334294"/>
              <a:gd name="connsiteX1" fmla="*/ 4146674 w 10120256"/>
              <a:gd name="connsiteY1" fmla="*/ 0 h 5334294"/>
              <a:gd name="connsiteX2" fmla="*/ 10120256 w 10120256"/>
              <a:gd name="connsiteY2" fmla="*/ 5334294 h 5334294"/>
              <a:gd name="connsiteX3" fmla="*/ 0 w 10120256"/>
              <a:gd name="connsiteY3" fmla="*/ 5334294 h 5334294"/>
              <a:gd name="connsiteX0" fmla="*/ 0 w 10993144"/>
              <a:gd name="connsiteY0" fmla="*/ 5334294 h 5334294"/>
              <a:gd name="connsiteX1" fmla="*/ 4146674 w 10993144"/>
              <a:gd name="connsiteY1" fmla="*/ 0 h 5334294"/>
              <a:gd name="connsiteX2" fmla="*/ 10993144 w 10993144"/>
              <a:gd name="connsiteY2" fmla="*/ 4623911 h 5334294"/>
              <a:gd name="connsiteX3" fmla="*/ 0 w 10993144"/>
              <a:gd name="connsiteY3" fmla="*/ 5334294 h 5334294"/>
              <a:gd name="connsiteX0" fmla="*/ 0 w 10993144"/>
              <a:gd name="connsiteY0" fmla="*/ 5667473 h 5667473"/>
              <a:gd name="connsiteX1" fmla="*/ 4362042 w 10993144"/>
              <a:gd name="connsiteY1" fmla="*/ 0 h 5667473"/>
              <a:gd name="connsiteX2" fmla="*/ 10993144 w 10993144"/>
              <a:gd name="connsiteY2" fmla="*/ 4957090 h 5667473"/>
              <a:gd name="connsiteX3" fmla="*/ 0 w 10993144"/>
              <a:gd name="connsiteY3" fmla="*/ 5667473 h 5667473"/>
              <a:gd name="connsiteX0" fmla="*/ 0 w 10788482"/>
              <a:gd name="connsiteY0" fmla="*/ 5599070 h 5599070"/>
              <a:gd name="connsiteX1" fmla="*/ 4157380 w 10788482"/>
              <a:gd name="connsiteY1" fmla="*/ 0 h 5599070"/>
              <a:gd name="connsiteX2" fmla="*/ 10788482 w 10788482"/>
              <a:gd name="connsiteY2" fmla="*/ 4957090 h 5599070"/>
              <a:gd name="connsiteX3" fmla="*/ 0 w 10788482"/>
              <a:gd name="connsiteY3" fmla="*/ 5599070 h 5599070"/>
              <a:gd name="connsiteX0" fmla="*/ 0 w 10788482"/>
              <a:gd name="connsiteY0" fmla="*/ 5555425 h 5555425"/>
              <a:gd name="connsiteX1" fmla="*/ 4192899 w 10788482"/>
              <a:gd name="connsiteY1" fmla="*/ 0 h 5555425"/>
              <a:gd name="connsiteX2" fmla="*/ 10788482 w 10788482"/>
              <a:gd name="connsiteY2" fmla="*/ 4913445 h 5555425"/>
              <a:gd name="connsiteX3" fmla="*/ 0 w 10788482"/>
              <a:gd name="connsiteY3" fmla="*/ 5555425 h 5555425"/>
              <a:gd name="connsiteX0" fmla="*/ 0 w 10788482"/>
              <a:gd name="connsiteY0" fmla="*/ 5579964 h 5579964"/>
              <a:gd name="connsiteX1" fmla="*/ 4160125 w 10788482"/>
              <a:gd name="connsiteY1" fmla="*/ 0 h 5579964"/>
              <a:gd name="connsiteX2" fmla="*/ 10788482 w 10788482"/>
              <a:gd name="connsiteY2" fmla="*/ 4937984 h 5579964"/>
              <a:gd name="connsiteX3" fmla="*/ 0 w 10788482"/>
              <a:gd name="connsiteY3" fmla="*/ 5579964 h 5579964"/>
              <a:gd name="connsiteX0" fmla="*/ 0 w 10766687"/>
              <a:gd name="connsiteY0" fmla="*/ 5579964 h 5579964"/>
              <a:gd name="connsiteX1" fmla="*/ 4160125 w 10766687"/>
              <a:gd name="connsiteY1" fmla="*/ 0 h 5579964"/>
              <a:gd name="connsiteX2" fmla="*/ 10766687 w 10766687"/>
              <a:gd name="connsiteY2" fmla="*/ 4989862 h 5579964"/>
              <a:gd name="connsiteX3" fmla="*/ 0 w 10766687"/>
              <a:gd name="connsiteY3" fmla="*/ 5579964 h 557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6687" h="5579964">
                <a:moveTo>
                  <a:pt x="0" y="5579964"/>
                </a:moveTo>
                <a:lnTo>
                  <a:pt x="4160125" y="0"/>
                </a:lnTo>
                <a:lnTo>
                  <a:pt x="10766687" y="4989862"/>
                </a:lnTo>
                <a:lnTo>
                  <a:pt x="0" y="5579964"/>
                </a:ln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3255521"/>
            <a:ext cx="441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B338-DD14-4ADD-A99C-F91B39836286}" type="datetime1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0" t="66776" r="6060" b="7570"/>
          <a:stretch/>
        </p:blipFill>
        <p:spPr>
          <a:xfrm>
            <a:off x="7848600" y="7162800"/>
            <a:ext cx="4018986" cy="2468435"/>
          </a:xfrm>
          <a:prstGeom prst="rect">
            <a:avLst/>
          </a:prstGeom>
        </p:spPr>
      </p:pic>
      <p:sp>
        <p:nvSpPr>
          <p:cNvPr id="7" name="Isosceles Triangle 6"/>
          <p:cNvSpPr/>
          <p:nvPr userDrawn="1"/>
        </p:nvSpPr>
        <p:spPr>
          <a:xfrm>
            <a:off x="0" y="1797132"/>
            <a:ext cx="7467600" cy="5060868"/>
          </a:xfrm>
          <a:prstGeom prst="triangle">
            <a:avLst>
              <a:gd name="adj" fmla="val 0"/>
            </a:avLst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 userDrawn="1"/>
        </p:nvSpPr>
        <p:spPr>
          <a:xfrm rot="6665387">
            <a:off x="696305" y="-326919"/>
            <a:ext cx="2452639" cy="5089127"/>
          </a:xfrm>
          <a:custGeom>
            <a:avLst/>
            <a:gdLst>
              <a:gd name="connsiteX0" fmla="*/ 0 w 2286000"/>
              <a:gd name="connsiteY0" fmla="*/ 4307478 h 4307478"/>
              <a:gd name="connsiteX1" fmla="*/ 986729 w 2286000"/>
              <a:gd name="connsiteY1" fmla="*/ 0 h 4307478"/>
              <a:gd name="connsiteX2" fmla="*/ 2286000 w 2286000"/>
              <a:gd name="connsiteY2" fmla="*/ 0 h 4307478"/>
              <a:gd name="connsiteX3" fmla="*/ 1299271 w 2286000"/>
              <a:gd name="connsiteY3" fmla="*/ 4307478 h 4307478"/>
              <a:gd name="connsiteX4" fmla="*/ 0 w 2286000"/>
              <a:gd name="connsiteY4" fmla="*/ 4307478 h 4307478"/>
              <a:gd name="connsiteX0" fmla="*/ 0 w 2145767"/>
              <a:gd name="connsiteY0" fmla="*/ 4307478 h 4307478"/>
              <a:gd name="connsiteX1" fmla="*/ 986729 w 2145767"/>
              <a:gd name="connsiteY1" fmla="*/ 0 h 4307478"/>
              <a:gd name="connsiteX2" fmla="*/ 2145767 w 2145767"/>
              <a:gd name="connsiteY2" fmla="*/ 645103 h 4307478"/>
              <a:gd name="connsiteX3" fmla="*/ 1299271 w 2145767"/>
              <a:gd name="connsiteY3" fmla="*/ 4307478 h 4307478"/>
              <a:gd name="connsiteX4" fmla="*/ 0 w 2145767"/>
              <a:gd name="connsiteY4" fmla="*/ 4307478 h 4307478"/>
              <a:gd name="connsiteX0" fmla="*/ 0 w 2178998"/>
              <a:gd name="connsiteY0" fmla="*/ 4307478 h 4307478"/>
              <a:gd name="connsiteX1" fmla="*/ 986729 w 2178998"/>
              <a:gd name="connsiteY1" fmla="*/ 0 h 4307478"/>
              <a:gd name="connsiteX2" fmla="*/ 2178998 w 2178998"/>
              <a:gd name="connsiteY2" fmla="*/ 265704 h 4307478"/>
              <a:gd name="connsiteX3" fmla="*/ 1299271 w 2178998"/>
              <a:gd name="connsiteY3" fmla="*/ 4307478 h 4307478"/>
              <a:gd name="connsiteX4" fmla="*/ 0 w 2178998"/>
              <a:gd name="connsiteY4" fmla="*/ 4307478 h 4307478"/>
              <a:gd name="connsiteX0" fmla="*/ 0 w 2178998"/>
              <a:gd name="connsiteY0" fmla="*/ 4543220 h 4543220"/>
              <a:gd name="connsiteX1" fmla="*/ 1210025 w 2178998"/>
              <a:gd name="connsiteY1" fmla="*/ 0 h 4543220"/>
              <a:gd name="connsiteX2" fmla="*/ 2178998 w 2178998"/>
              <a:gd name="connsiteY2" fmla="*/ 501446 h 4543220"/>
              <a:gd name="connsiteX3" fmla="*/ 1299271 w 2178998"/>
              <a:gd name="connsiteY3" fmla="*/ 4543220 h 4543220"/>
              <a:gd name="connsiteX4" fmla="*/ 0 w 2178998"/>
              <a:gd name="connsiteY4" fmla="*/ 4543220 h 4543220"/>
              <a:gd name="connsiteX0" fmla="*/ 0 w 2178998"/>
              <a:gd name="connsiteY0" fmla="*/ 4543220 h 4543220"/>
              <a:gd name="connsiteX1" fmla="*/ 1210025 w 2178998"/>
              <a:gd name="connsiteY1" fmla="*/ 0 h 4543220"/>
              <a:gd name="connsiteX2" fmla="*/ 2178998 w 2178998"/>
              <a:gd name="connsiteY2" fmla="*/ 501446 h 4543220"/>
              <a:gd name="connsiteX3" fmla="*/ 1294714 w 2178998"/>
              <a:gd name="connsiteY3" fmla="*/ 4492608 h 4543220"/>
              <a:gd name="connsiteX4" fmla="*/ 0 w 2178998"/>
              <a:gd name="connsiteY4" fmla="*/ 4543220 h 4543220"/>
              <a:gd name="connsiteX0" fmla="*/ 0 w 2452639"/>
              <a:gd name="connsiteY0" fmla="*/ 5075186 h 5075186"/>
              <a:gd name="connsiteX1" fmla="*/ 1483666 w 2452639"/>
              <a:gd name="connsiteY1" fmla="*/ 0 h 5075186"/>
              <a:gd name="connsiteX2" fmla="*/ 2452639 w 2452639"/>
              <a:gd name="connsiteY2" fmla="*/ 501446 h 5075186"/>
              <a:gd name="connsiteX3" fmla="*/ 1568355 w 2452639"/>
              <a:gd name="connsiteY3" fmla="*/ 4492608 h 5075186"/>
              <a:gd name="connsiteX4" fmla="*/ 0 w 2452639"/>
              <a:gd name="connsiteY4" fmla="*/ 5075186 h 5075186"/>
              <a:gd name="connsiteX0" fmla="*/ 0 w 2452639"/>
              <a:gd name="connsiteY0" fmla="*/ 5075186 h 5075186"/>
              <a:gd name="connsiteX1" fmla="*/ 1483666 w 2452639"/>
              <a:gd name="connsiteY1" fmla="*/ 0 h 5075186"/>
              <a:gd name="connsiteX2" fmla="*/ 2452639 w 2452639"/>
              <a:gd name="connsiteY2" fmla="*/ 501446 h 5075186"/>
              <a:gd name="connsiteX3" fmla="*/ 1530770 w 2452639"/>
              <a:gd name="connsiteY3" fmla="*/ 4492142 h 5075186"/>
              <a:gd name="connsiteX4" fmla="*/ 0 w 2452639"/>
              <a:gd name="connsiteY4" fmla="*/ 5075186 h 5075186"/>
              <a:gd name="connsiteX0" fmla="*/ 0 w 2452639"/>
              <a:gd name="connsiteY0" fmla="*/ 5075186 h 5089127"/>
              <a:gd name="connsiteX1" fmla="*/ 1483666 w 2452639"/>
              <a:gd name="connsiteY1" fmla="*/ 0 h 5089127"/>
              <a:gd name="connsiteX2" fmla="*/ 2452639 w 2452639"/>
              <a:gd name="connsiteY2" fmla="*/ 501446 h 5089127"/>
              <a:gd name="connsiteX3" fmla="*/ 1530770 w 2452639"/>
              <a:gd name="connsiteY3" fmla="*/ 4492142 h 5089127"/>
              <a:gd name="connsiteX4" fmla="*/ 10363 w 2452639"/>
              <a:gd name="connsiteY4" fmla="*/ 5089127 h 5089127"/>
              <a:gd name="connsiteX5" fmla="*/ 0 w 2452639"/>
              <a:gd name="connsiteY5" fmla="*/ 5075186 h 5089127"/>
              <a:gd name="connsiteX0" fmla="*/ 0 w 2452639"/>
              <a:gd name="connsiteY0" fmla="*/ 5075186 h 5089127"/>
              <a:gd name="connsiteX1" fmla="*/ 1483666 w 2452639"/>
              <a:gd name="connsiteY1" fmla="*/ 0 h 5089127"/>
              <a:gd name="connsiteX2" fmla="*/ 2452639 w 2452639"/>
              <a:gd name="connsiteY2" fmla="*/ 501446 h 5089127"/>
              <a:gd name="connsiteX3" fmla="*/ 1530770 w 2452639"/>
              <a:gd name="connsiteY3" fmla="*/ 4492142 h 5089127"/>
              <a:gd name="connsiteX4" fmla="*/ 10363 w 2452639"/>
              <a:gd name="connsiteY4" fmla="*/ 5089127 h 5089127"/>
              <a:gd name="connsiteX5" fmla="*/ 0 w 2452639"/>
              <a:gd name="connsiteY5" fmla="*/ 5075186 h 5089127"/>
              <a:gd name="connsiteX0" fmla="*/ 0 w 2452639"/>
              <a:gd name="connsiteY0" fmla="*/ 5075186 h 5089127"/>
              <a:gd name="connsiteX1" fmla="*/ 1483666 w 2452639"/>
              <a:gd name="connsiteY1" fmla="*/ 0 h 5089127"/>
              <a:gd name="connsiteX2" fmla="*/ 2452639 w 2452639"/>
              <a:gd name="connsiteY2" fmla="*/ 501446 h 5089127"/>
              <a:gd name="connsiteX3" fmla="*/ 1538305 w 2452639"/>
              <a:gd name="connsiteY3" fmla="*/ 4511681 h 5089127"/>
              <a:gd name="connsiteX4" fmla="*/ 10363 w 2452639"/>
              <a:gd name="connsiteY4" fmla="*/ 5089127 h 5089127"/>
              <a:gd name="connsiteX5" fmla="*/ 0 w 2452639"/>
              <a:gd name="connsiteY5" fmla="*/ 5075186 h 508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639" h="5089127">
                <a:moveTo>
                  <a:pt x="0" y="5075186"/>
                </a:moveTo>
                <a:lnTo>
                  <a:pt x="1483666" y="0"/>
                </a:lnTo>
                <a:lnTo>
                  <a:pt x="2452639" y="501446"/>
                </a:lnTo>
                <a:lnTo>
                  <a:pt x="1538305" y="4511681"/>
                </a:lnTo>
                <a:lnTo>
                  <a:pt x="10363" y="5089127"/>
                </a:lnTo>
                <a:lnTo>
                  <a:pt x="0" y="5075186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8"/>
          <p:cNvSpPr/>
          <p:nvPr userDrawn="1"/>
        </p:nvSpPr>
        <p:spPr>
          <a:xfrm rot="7146366">
            <a:off x="1383302" y="543408"/>
            <a:ext cx="739129" cy="4412746"/>
          </a:xfrm>
          <a:custGeom>
            <a:avLst/>
            <a:gdLst>
              <a:gd name="connsiteX0" fmla="*/ 0 w 2286000"/>
              <a:gd name="connsiteY0" fmla="*/ 4307478 h 4307478"/>
              <a:gd name="connsiteX1" fmla="*/ 986729 w 2286000"/>
              <a:gd name="connsiteY1" fmla="*/ 0 h 4307478"/>
              <a:gd name="connsiteX2" fmla="*/ 2286000 w 2286000"/>
              <a:gd name="connsiteY2" fmla="*/ 0 h 4307478"/>
              <a:gd name="connsiteX3" fmla="*/ 1299271 w 2286000"/>
              <a:gd name="connsiteY3" fmla="*/ 4307478 h 4307478"/>
              <a:gd name="connsiteX4" fmla="*/ 0 w 2286000"/>
              <a:gd name="connsiteY4" fmla="*/ 4307478 h 4307478"/>
              <a:gd name="connsiteX0" fmla="*/ 0 w 2145767"/>
              <a:gd name="connsiteY0" fmla="*/ 4307478 h 4307478"/>
              <a:gd name="connsiteX1" fmla="*/ 986729 w 2145767"/>
              <a:gd name="connsiteY1" fmla="*/ 0 h 4307478"/>
              <a:gd name="connsiteX2" fmla="*/ 2145767 w 2145767"/>
              <a:gd name="connsiteY2" fmla="*/ 645103 h 4307478"/>
              <a:gd name="connsiteX3" fmla="*/ 1299271 w 2145767"/>
              <a:gd name="connsiteY3" fmla="*/ 4307478 h 4307478"/>
              <a:gd name="connsiteX4" fmla="*/ 0 w 2145767"/>
              <a:gd name="connsiteY4" fmla="*/ 4307478 h 4307478"/>
              <a:gd name="connsiteX0" fmla="*/ 0 w 2178998"/>
              <a:gd name="connsiteY0" fmla="*/ 4307478 h 4307478"/>
              <a:gd name="connsiteX1" fmla="*/ 986729 w 2178998"/>
              <a:gd name="connsiteY1" fmla="*/ 0 h 4307478"/>
              <a:gd name="connsiteX2" fmla="*/ 2178998 w 2178998"/>
              <a:gd name="connsiteY2" fmla="*/ 265704 h 4307478"/>
              <a:gd name="connsiteX3" fmla="*/ 1299271 w 2178998"/>
              <a:gd name="connsiteY3" fmla="*/ 4307478 h 4307478"/>
              <a:gd name="connsiteX4" fmla="*/ 0 w 2178998"/>
              <a:gd name="connsiteY4" fmla="*/ 4307478 h 4307478"/>
              <a:gd name="connsiteX0" fmla="*/ 0 w 2178998"/>
              <a:gd name="connsiteY0" fmla="*/ 4543220 h 4543220"/>
              <a:gd name="connsiteX1" fmla="*/ 1210025 w 2178998"/>
              <a:gd name="connsiteY1" fmla="*/ 0 h 4543220"/>
              <a:gd name="connsiteX2" fmla="*/ 2178998 w 2178998"/>
              <a:gd name="connsiteY2" fmla="*/ 501446 h 4543220"/>
              <a:gd name="connsiteX3" fmla="*/ 1299271 w 2178998"/>
              <a:gd name="connsiteY3" fmla="*/ 4543220 h 4543220"/>
              <a:gd name="connsiteX4" fmla="*/ 0 w 2178998"/>
              <a:gd name="connsiteY4" fmla="*/ 4543220 h 4543220"/>
              <a:gd name="connsiteX0" fmla="*/ 0 w 2178998"/>
              <a:gd name="connsiteY0" fmla="*/ 4543220 h 4543220"/>
              <a:gd name="connsiteX1" fmla="*/ 1210025 w 2178998"/>
              <a:gd name="connsiteY1" fmla="*/ 0 h 4543220"/>
              <a:gd name="connsiteX2" fmla="*/ 2178998 w 2178998"/>
              <a:gd name="connsiteY2" fmla="*/ 501446 h 4543220"/>
              <a:gd name="connsiteX3" fmla="*/ 1294714 w 2178998"/>
              <a:gd name="connsiteY3" fmla="*/ 4492608 h 4543220"/>
              <a:gd name="connsiteX4" fmla="*/ 0 w 2178998"/>
              <a:gd name="connsiteY4" fmla="*/ 4543220 h 4543220"/>
              <a:gd name="connsiteX0" fmla="*/ 0 w 2452639"/>
              <a:gd name="connsiteY0" fmla="*/ 5075186 h 5075186"/>
              <a:gd name="connsiteX1" fmla="*/ 1483666 w 2452639"/>
              <a:gd name="connsiteY1" fmla="*/ 0 h 5075186"/>
              <a:gd name="connsiteX2" fmla="*/ 2452639 w 2452639"/>
              <a:gd name="connsiteY2" fmla="*/ 501446 h 5075186"/>
              <a:gd name="connsiteX3" fmla="*/ 1568355 w 2452639"/>
              <a:gd name="connsiteY3" fmla="*/ 4492608 h 5075186"/>
              <a:gd name="connsiteX4" fmla="*/ 0 w 2452639"/>
              <a:gd name="connsiteY4" fmla="*/ 5075186 h 5075186"/>
              <a:gd name="connsiteX0" fmla="*/ 0 w 2664933"/>
              <a:gd name="connsiteY0" fmla="*/ 5075186 h 5075186"/>
              <a:gd name="connsiteX1" fmla="*/ 1483666 w 2664933"/>
              <a:gd name="connsiteY1" fmla="*/ 0 h 5075186"/>
              <a:gd name="connsiteX2" fmla="*/ 2664934 w 2664933"/>
              <a:gd name="connsiteY2" fmla="*/ 498678 h 5075186"/>
              <a:gd name="connsiteX3" fmla="*/ 1568355 w 2664933"/>
              <a:gd name="connsiteY3" fmla="*/ 4492608 h 5075186"/>
              <a:gd name="connsiteX4" fmla="*/ 0 w 2664933"/>
              <a:gd name="connsiteY4" fmla="*/ 5075186 h 5075186"/>
              <a:gd name="connsiteX0" fmla="*/ 0 w 2664933"/>
              <a:gd name="connsiteY0" fmla="*/ 4692787 h 4692787"/>
              <a:gd name="connsiteX1" fmla="*/ 1392535 w 2664933"/>
              <a:gd name="connsiteY1" fmla="*/ 0 h 4692787"/>
              <a:gd name="connsiteX2" fmla="*/ 2664934 w 2664933"/>
              <a:gd name="connsiteY2" fmla="*/ 116279 h 4692787"/>
              <a:gd name="connsiteX3" fmla="*/ 1568355 w 2664933"/>
              <a:gd name="connsiteY3" fmla="*/ 4110209 h 4692787"/>
              <a:gd name="connsiteX4" fmla="*/ 0 w 2664933"/>
              <a:gd name="connsiteY4" fmla="*/ 4692787 h 4692787"/>
              <a:gd name="connsiteX0" fmla="*/ 1 w 2515792"/>
              <a:gd name="connsiteY0" fmla="*/ 4412746 h 4412746"/>
              <a:gd name="connsiteX1" fmla="*/ 1243394 w 2515792"/>
              <a:gd name="connsiteY1" fmla="*/ 0 h 4412746"/>
              <a:gd name="connsiteX2" fmla="*/ 2515793 w 2515792"/>
              <a:gd name="connsiteY2" fmla="*/ 116279 h 4412746"/>
              <a:gd name="connsiteX3" fmla="*/ 1419214 w 2515792"/>
              <a:gd name="connsiteY3" fmla="*/ 4110209 h 4412746"/>
              <a:gd name="connsiteX4" fmla="*/ 1 w 2515792"/>
              <a:gd name="connsiteY4" fmla="*/ 4412746 h 4412746"/>
              <a:gd name="connsiteX0" fmla="*/ 1 w 2515792"/>
              <a:gd name="connsiteY0" fmla="*/ 4412746 h 4412746"/>
              <a:gd name="connsiteX1" fmla="*/ 1243394 w 2515792"/>
              <a:gd name="connsiteY1" fmla="*/ 0 h 4412746"/>
              <a:gd name="connsiteX2" fmla="*/ 2515793 w 2515792"/>
              <a:gd name="connsiteY2" fmla="*/ 116279 h 4412746"/>
              <a:gd name="connsiteX3" fmla="*/ 1440191 w 2515792"/>
              <a:gd name="connsiteY3" fmla="*/ 4178678 h 4412746"/>
              <a:gd name="connsiteX4" fmla="*/ 1 w 2515792"/>
              <a:gd name="connsiteY4" fmla="*/ 4412746 h 4412746"/>
              <a:gd name="connsiteX0" fmla="*/ 1 w 2515792"/>
              <a:gd name="connsiteY0" fmla="*/ 4412746 h 4412746"/>
              <a:gd name="connsiteX1" fmla="*/ 1243394 w 2515792"/>
              <a:gd name="connsiteY1" fmla="*/ 0 h 4412746"/>
              <a:gd name="connsiteX2" fmla="*/ 2515793 w 2515792"/>
              <a:gd name="connsiteY2" fmla="*/ 116279 h 4412746"/>
              <a:gd name="connsiteX3" fmla="*/ 1343246 w 2515792"/>
              <a:gd name="connsiteY3" fmla="*/ 4170568 h 4412746"/>
              <a:gd name="connsiteX4" fmla="*/ 1 w 2515792"/>
              <a:gd name="connsiteY4" fmla="*/ 4412746 h 4412746"/>
              <a:gd name="connsiteX0" fmla="*/ 1 w 2515792"/>
              <a:gd name="connsiteY0" fmla="*/ 4412746 h 4412746"/>
              <a:gd name="connsiteX1" fmla="*/ 1243394 w 2515792"/>
              <a:gd name="connsiteY1" fmla="*/ 0 h 4412746"/>
              <a:gd name="connsiteX2" fmla="*/ 2515793 w 2515792"/>
              <a:gd name="connsiteY2" fmla="*/ 116279 h 4412746"/>
              <a:gd name="connsiteX3" fmla="*/ 1327198 w 2515792"/>
              <a:gd name="connsiteY3" fmla="*/ 4205149 h 4412746"/>
              <a:gd name="connsiteX4" fmla="*/ 1 w 2515792"/>
              <a:gd name="connsiteY4" fmla="*/ 4412746 h 441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5792" h="4412746">
                <a:moveTo>
                  <a:pt x="1" y="4412746"/>
                </a:moveTo>
                <a:lnTo>
                  <a:pt x="1243394" y="0"/>
                </a:lnTo>
                <a:lnTo>
                  <a:pt x="2515793" y="116279"/>
                </a:lnTo>
                <a:lnTo>
                  <a:pt x="1327198" y="4205149"/>
                </a:lnTo>
                <a:lnTo>
                  <a:pt x="1" y="4412746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8"/>
          <p:cNvSpPr/>
          <p:nvPr userDrawn="1"/>
        </p:nvSpPr>
        <p:spPr>
          <a:xfrm rot="14934613" flipH="1">
            <a:off x="2567540" y="3489386"/>
            <a:ext cx="2676310" cy="6564232"/>
          </a:xfrm>
          <a:custGeom>
            <a:avLst/>
            <a:gdLst>
              <a:gd name="connsiteX0" fmla="*/ 0 w 2452639"/>
              <a:gd name="connsiteY0" fmla="*/ 6423789 h 6423789"/>
              <a:gd name="connsiteX1" fmla="*/ 0 w 2452639"/>
              <a:gd name="connsiteY1" fmla="*/ 0 h 6423789"/>
              <a:gd name="connsiteX2" fmla="*/ 2452639 w 2452639"/>
              <a:gd name="connsiteY2" fmla="*/ 6423789 h 6423789"/>
              <a:gd name="connsiteX3" fmla="*/ 0 w 2452639"/>
              <a:gd name="connsiteY3" fmla="*/ 6423789 h 6423789"/>
              <a:gd name="connsiteX0" fmla="*/ 0 w 2645016"/>
              <a:gd name="connsiteY0" fmla="*/ 4743016 h 6423789"/>
              <a:gd name="connsiteX1" fmla="*/ 192377 w 2645016"/>
              <a:gd name="connsiteY1" fmla="*/ 0 h 6423789"/>
              <a:gd name="connsiteX2" fmla="*/ 2645016 w 2645016"/>
              <a:gd name="connsiteY2" fmla="*/ 6423789 h 6423789"/>
              <a:gd name="connsiteX3" fmla="*/ 0 w 2645016"/>
              <a:gd name="connsiteY3" fmla="*/ 4743016 h 6423789"/>
              <a:gd name="connsiteX0" fmla="*/ 0 w 2664992"/>
              <a:gd name="connsiteY0" fmla="*/ 4743016 h 6564232"/>
              <a:gd name="connsiteX1" fmla="*/ 192377 w 2664992"/>
              <a:gd name="connsiteY1" fmla="*/ 0 h 6564232"/>
              <a:gd name="connsiteX2" fmla="*/ 2664992 w 2664992"/>
              <a:gd name="connsiteY2" fmla="*/ 6564232 h 6564232"/>
              <a:gd name="connsiteX3" fmla="*/ 0 w 2664992"/>
              <a:gd name="connsiteY3" fmla="*/ 4743016 h 6564232"/>
              <a:gd name="connsiteX0" fmla="*/ 0 w 2676310"/>
              <a:gd name="connsiteY0" fmla="*/ 4743016 h 6564232"/>
              <a:gd name="connsiteX1" fmla="*/ 192377 w 2676310"/>
              <a:gd name="connsiteY1" fmla="*/ 0 h 6564232"/>
              <a:gd name="connsiteX2" fmla="*/ 2676310 w 2676310"/>
              <a:gd name="connsiteY2" fmla="*/ 6511482 h 6564232"/>
              <a:gd name="connsiteX3" fmla="*/ 2664992 w 2676310"/>
              <a:gd name="connsiteY3" fmla="*/ 6564232 h 6564232"/>
              <a:gd name="connsiteX4" fmla="*/ 0 w 2676310"/>
              <a:gd name="connsiteY4" fmla="*/ 4743016 h 65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310" h="6564232">
                <a:moveTo>
                  <a:pt x="0" y="4743016"/>
                </a:moveTo>
                <a:lnTo>
                  <a:pt x="192377" y="0"/>
                </a:lnTo>
                <a:cubicBezTo>
                  <a:pt x="1017048" y="2171769"/>
                  <a:pt x="1851639" y="4339713"/>
                  <a:pt x="2676310" y="6511482"/>
                </a:cubicBezTo>
                <a:lnTo>
                  <a:pt x="2664992" y="6564232"/>
                </a:lnTo>
                <a:lnTo>
                  <a:pt x="0" y="4743016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3276600" y="4379188"/>
            <a:ext cx="2133600" cy="2131761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F0F0F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4732647" y="465668"/>
            <a:ext cx="2665225" cy="2662928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F0F0F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548066" y="2435269"/>
            <a:ext cx="2133600" cy="2131761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F0F0F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98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2A65-02C7-4F95-A24F-2CC219544F55}" type="datetime1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2" y="5610527"/>
            <a:ext cx="9161252" cy="1276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0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A5E-843A-47D6-B169-5A10C444AB19}" type="datetime1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2" y="5600643"/>
            <a:ext cx="9161252" cy="1276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A6D5-29F2-4577-AFDF-ED40A6FA6CF7}" type="datetime1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5581952"/>
            <a:ext cx="9153525" cy="1276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32B93-23C6-4E5A-BBD3-05263CDDDEC7}" type="datetime1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33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54ED-7C39-4962-9DF6-ECC6E0FF03D8}" type="datetime1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44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23"/>
          <p:cNvSpPr/>
          <p:nvPr/>
        </p:nvSpPr>
        <p:spPr>
          <a:xfrm rot="18393916">
            <a:off x="1199032" y="-2453001"/>
            <a:ext cx="3444025" cy="5267960"/>
          </a:xfrm>
          <a:custGeom>
            <a:avLst/>
            <a:gdLst>
              <a:gd name="connsiteX0" fmla="*/ 0 w 3447605"/>
              <a:gd name="connsiteY0" fmla="*/ 4627687 h 4627687"/>
              <a:gd name="connsiteX1" fmla="*/ 0 w 3447605"/>
              <a:gd name="connsiteY1" fmla="*/ 0 h 4627687"/>
              <a:gd name="connsiteX2" fmla="*/ 3447605 w 3447605"/>
              <a:gd name="connsiteY2" fmla="*/ 4627687 h 4627687"/>
              <a:gd name="connsiteX3" fmla="*/ 0 w 3447605"/>
              <a:gd name="connsiteY3" fmla="*/ 4627687 h 4627687"/>
              <a:gd name="connsiteX0" fmla="*/ 31432 w 3447605"/>
              <a:gd name="connsiteY0" fmla="*/ 5205832 h 5205832"/>
              <a:gd name="connsiteX1" fmla="*/ 0 w 3447605"/>
              <a:gd name="connsiteY1" fmla="*/ 0 h 5205832"/>
              <a:gd name="connsiteX2" fmla="*/ 3447605 w 3447605"/>
              <a:gd name="connsiteY2" fmla="*/ 4627687 h 5205832"/>
              <a:gd name="connsiteX3" fmla="*/ 31432 w 3447605"/>
              <a:gd name="connsiteY3" fmla="*/ 5205832 h 5205832"/>
              <a:gd name="connsiteX0" fmla="*/ 7296 w 3423469"/>
              <a:gd name="connsiteY0" fmla="*/ 5202253 h 5202253"/>
              <a:gd name="connsiteX1" fmla="*/ 0 w 3423469"/>
              <a:gd name="connsiteY1" fmla="*/ 0 h 5202253"/>
              <a:gd name="connsiteX2" fmla="*/ 3423469 w 3423469"/>
              <a:gd name="connsiteY2" fmla="*/ 4624108 h 5202253"/>
              <a:gd name="connsiteX3" fmla="*/ 7296 w 3423469"/>
              <a:gd name="connsiteY3" fmla="*/ 5202253 h 5202253"/>
              <a:gd name="connsiteX0" fmla="*/ 27852 w 3444025"/>
              <a:gd name="connsiteY0" fmla="*/ 5229967 h 5229967"/>
              <a:gd name="connsiteX1" fmla="*/ 0 w 3444025"/>
              <a:gd name="connsiteY1" fmla="*/ 0 h 5229967"/>
              <a:gd name="connsiteX2" fmla="*/ 3444025 w 3444025"/>
              <a:gd name="connsiteY2" fmla="*/ 4651822 h 5229967"/>
              <a:gd name="connsiteX3" fmla="*/ 27852 w 3444025"/>
              <a:gd name="connsiteY3" fmla="*/ 5229967 h 5229967"/>
              <a:gd name="connsiteX0" fmla="*/ 34551 w 3444025"/>
              <a:gd name="connsiteY0" fmla="*/ 5267960 h 5267960"/>
              <a:gd name="connsiteX1" fmla="*/ 0 w 3444025"/>
              <a:gd name="connsiteY1" fmla="*/ 0 h 5267960"/>
              <a:gd name="connsiteX2" fmla="*/ 3444025 w 3444025"/>
              <a:gd name="connsiteY2" fmla="*/ 4651822 h 5267960"/>
              <a:gd name="connsiteX3" fmla="*/ 34551 w 3444025"/>
              <a:gd name="connsiteY3" fmla="*/ 5267960 h 526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4025" h="5267960">
                <a:moveTo>
                  <a:pt x="34551" y="5267960"/>
                </a:moveTo>
                <a:lnTo>
                  <a:pt x="0" y="0"/>
                </a:lnTo>
                <a:lnTo>
                  <a:pt x="3444025" y="4651822"/>
                </a:lnTo>
                <a:lnTo>
                  <a:pt x="34551" y="5267960"/>
                </a:lnTo>
                <a:close/>
              </a:path>
            </a:pathLst>
          </a:cu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Isosceles Triangle 8"/>
          <p:cNvSpPr/>
          <p:nvPr/>
        </p:nvSpPr>
        <p:spPr>
          <a:xfrm rot="13903942">
            <a:off x="-791085" y="601859"/>
            <a:ext cx="3587168" cy="2458724"/>
          </a:xfrm>
          <a:custGeom>
            <a:avLst/>
            <a:gdLst>
              <a:gd name="connsiteX0" fmla="*/ 0 w 2530405"/>
              <a:gd name="connsiteY0" fmla="*/ 1729366 h 1729366"/>
              <a:gd name="connsiteX1" fmla="*/ 1265203 w 2530405"/>
              <a:gd name="connsiteY1" fmla="*/ 0 h 1729366"/>
              <a:gd name="connsiteX2" fmla="*/ 2530405 w 2530405"/>
              <a:gd name="connsiteY2" fmla="*/ 1729366 h 1729366"/>
              <a:gd name="connsiteX3" fmla="*/ 0 w 2530405"/>
              <a:gd name="connsiteY3" fmla="*/ 1729366 h 1729366"/>
              <a:gd name="connsiteX0" fmla="*/ 0 w 2530405"/>
              <a:gd name="connsiteY0" fmla="*/ 1729366 h 1729366"/>
              <a:gd name="connsiteX1" fmla="*/ 1265203 w 2530405"/>
              <a:gd name="connsiteY1" fmla="*/ 0 h 1729366"/>
              <a:gd name="connsiteX2" fmla="*/ 1529955 w 2530405"/>
              <a:gd name="connsiteY2" fmla="*/ 157691 h 1729366"/>
              <a:gd name="connsiteX3" fmla="*/ 2530405 w 2530405"/>
              <a:gd name="connsiteY3" fmla="*/ 1729366 h 1729366"/>
              <a:gd name="connsiteX4" fmla="*/ 0 w 2530405"/>
              <a:gd name="connsiteY4" fmla="*/ 1729366 h 1729366"/>
              <a:gd name="connsiteX0" fmla="*/ 0 w 2530405"/>
              <a:gd name="connsiteY0" fmla="*/ 1729366 h 1729366"/>
              <a:gd name="connsiteX1" fmla="*/ 1265203 w 2530405"/>
              <a:gd name="connsiteY1" fmla="*/ 0 h 1729366"/>
              <a:gd name="connsiteX2" fmla="*/ 1529955 w 2530405"/>
              <a:gd name="connsiteY2" fmla="*/ 157691 h 1729366"/>
              <a:gd name="connsiteX3" fmla="*/ 2530405 w 2530405"/>
              <a:gd name="connsiteY3" fmla="*/ 1729366 h 1729366"/>
              <a:gd name="connsiteX4" fmla="*/ 0 w 2530405"/>
              <a:gd name="connsiteY4" fmla="*/ 1729366 h 1729366"/>
              <a:gd name="connsiteX0" fmla="*/ 0 w 2704972"/>
              <a:gd name="connsiteY0" fmla="*/ 1729366 h 1729366"/>
              <a:gd name="connsiteX1" fmla="*/ 1265203 w 2704972"/>
              <a:gd name="connsiteY1" fmla="*/ 0 h 1729366"/>
              <a:gd name="connsiteX2" fmla="*/ 1529955 w 2704972"/>
              <a:gd name="connsiteY2" fmla="*/ 157691 h 1729366"/>
              <a:gd name="connsiteX3" fmla="*/ 2440720 w 2704972"/>
              <a:gd name="connsiteY3" fmla="*/ 936169 h 1729366"/>
              <a:gd name="connsiteX4" fmla="*/ 2530405 w 2704972"/>
              <a:gd name="connsiteY4" fmla="*/ 1729366 h 1729366"/>
              <a:gd name="connsiteX5" fmla="*/ 0 w 2704972"/>
              <a:gd name="connsiteY5" fmla="*/ 1729366 h 1729366"/>
              <a:gd name="connsiteX0" fmla="*/ 0 w 2751619"/>
              <a:gd name="connsiteY0" fmla="*/ 1729366 h 1729366"/>
              <a:gd name="connsiteX1" fmla="*/ 1265203 w 2751619"/>
              <a:gd name="connsiteY1" fmla="*/ 0 h 1729366"/>
              <a:gd name="connsiteX2" fmla="*/ 1529955 w 2751619"/>
              <a:gd name="connsiteY2" fmla="*/ 157691 h 1729366"/>
              <a:gd name="connsiteX3" fmla="*/ 2440720 w 2751619"/>
              <a:gd name="connsiteY3" fmla="*/ 936169 h 1729366"/>
              <a:gd name="connsiteX4" fmla="*/ 2634715 w 2751619"/>
              <a:gd name="connsiteY4" fmla="*/ 1101205 h 1729366"/>
              <a:gd name="connsiteX5" fmla="*/ 2530405 w 2751619"/>
              <a:gd name="connsiteY5" fmla="*/ 1729366 h 1729366"/>
              <a:gd name="connsiteX6" fmla="*/ 0 w 2751619"/>
              <a:gd name="connsiteY6" fmla="*/ 1729366 h 1729366"/>
              <a:gd name="connsiteX0" fmla="*/ 0 w 2893761"/>
              <a:gd name="connsiteY0" fmla="*/ 1729366 h 1729366"/>
              <a:gd name="connsiteX1" fmla="*/ 1265203 w 2893761"/>
              <a:gd name="connsiteY1" fmla="*/ 0 h 1729366"/>
              <a:gd name="connsiteX2" fmla="*/ 1529955 w 2893761"/>
              <a:gd name="connsiteY2" fmla="*/ 157691 h 1729366"/>
              <a:gd name="connsiteX3" fmla="*/ 2440720 w 2893761"/>
              <a:gd name="connsiteY3" fmla="*/ 936169 h 1729366"/>
              <a:gd name="connsiteX4" fmla="*/ 2634715 w 2893761"/>
              <a:gd name="connsiteY4" fmla="*/ 1101205 h 1729366"/>
              <a:gd name="connsiteX5" fmla="*/ 2726933 w 2893761"/>
              <a:gd name="connsiteY5" fmla="*/ 1404125 h 1729366"/>
              <a:gd name="connsiteX6" fmla="*/ 0 w 2893761"/>
              <a:gd name="connsiteY6" fmla="*/ 1729366 h 1729366"/>
              <a:gd name="connsiteX0" fmla="*/ 0 w 2905669"/>
              <a:gd name="connsiteY0" fmla="*/ 1729366 h 1729366"/>
              <a:gd name="connsiteX1" fmla="*/ 1265203 w 2905669"/>
              <a:gd name="connsiteY1" fmla="*/ 0 h 1729366"/>
              <a:gd name="connsiteX2" fmla="*/ 1529955 w 2905669"/>
              <a:gd name="connsiteY2" fmla="*/ 157691 h 1729366"/>
              <a:gd name="connsiteX3" fmla="*/ 2440720 w 2905669"/>
              <a:gd name="connsiteY3" fmla="*/ 936169 h 1729366"/>
              <a:gd name="connsiteX4" fmla="*/ 2687673 w 2905669"/>
              <a:gd name="connsiteY4" fmla="*/ 1094954 h 1729366"/>
              <a:gd name="connsiteX5" fmla="*/ 2726933 w 2905669"/>
              <a:gd name="connsiteY5" fmla="*/ 1404125 h 1729366"/>
              <a:gd name="connsiteX6" fmla="*/ 0 w 2905669"/>
              <a:gd name="connsiteY6" fmla="*/ 1729366 h 1729366"/>
              <a:gd name="connsiteX0" fmla="*/ 0 w 2905669"/>
              <a:gd name="connsiteY0" fmla="*/ 1729366 h 1729366"/>
              <a:gd name="connsiteX1" fmla="*/ 1265203 w 2905669"/>
              <a:gd name="connsiteY1" fmla="*/ 0 h 1729366"/>
              <a:gd name="connsiteX2" fmla="*/ 1529955 w 2905669"/>
              <a:gd name="connsiteY2" fmla="*/ 157691 h 1729366"/>
              <a:gd name="connsiteX3" fmla="*/ 2492116 w 2905669"/>
              <a:gd name="connsiteY3" fmla="*/ 916678 h 1729366"/>
              <a:gd name="connsiteX4" fmla="*/ 2687673 w 2905669"/>
              <a:gd name="connsiteY4" fmla="*/ 1094954 h 1729366"/>
              <a:gd name="connsiteX5" fmla="*/ 2726933 w 2905669"/>
              <a:gd name="connsiteY5" fmla="*/ 1404125 h 1729366"/>
              <a:gd name="connsiteX6" fmla="*/ 0 w 2905669"/>
              <a:gd name="connsiteY6" fmla="*/ 1729366 h 1729366"/>
              <a:gd name="connsiteX0" fmla="*/ 0 w 2905669"/>
              <a:gd name="connsiteY0" fmla="*/ 1729366 h 1729366"/>
              <a:gd name="connsiteX1" fmla="*/ 1265203 w 2905669"/>
              <a:gd name="connsiteY1" fmla="*/ 0 h 1729366"/>
              <a:gd name="connsiteX2" fmla="*/ 1529955 w 2905669"/>
              <a:gd name="connsiteY2" fmla="*/ 157691 h 1729366"/>
              <a:gd name="connsiteX3" fmla="*/ 2492116 w 2905669"/>
              <a:gd name="connsiteY3" fmla="*/ 916678 h 1729366"/>
              <a:gd name="connsiteX4" fmla="*/ 2687673 w 2905669"/>
              <a:gd name="connsiteY4" fmla="*/ 1094954 h 1729366"/>
              <a:gd name="connsiteX5" fmla="*/ 2726933 w 2905669"/>
              <a:gd name="connsiteY5" fmla="*/ 1404125 h 1729366"/>
              <a:gd name="connsiteX6" fmla="*/ 0 w 2905669"/>
              <a:gd name="connsiteY6" fmla="*/ 1729366 h 1729366"/>
              <a:gd name="connsiteX0" fmla="*/ 0 w 2905669"/>
              <a:gd name="connsiteY0" fmla="*/ 1769499 h 1769499"/>
              <a:gd name="connsiteX1" fmla="*/ 1320875 w 2905669"/>
              <a:gd name="connsiteY1" fmla="*/ 0 h 1769499"/>
              <a:gd name="connsiteX2" fmla="*/ 1529955 w 2905669"/>
              <a:gd name="connsiteY2" fmla="*/ 197824 h 1769499"/>
              <a:gd name="connsiteX3" fmla="*/ 2492116 w 2905669"/>
              <a:gd name="connsiteY3" fmla="*/ 956811 h 1769499"/>
              <a:gd name="connsiteX4" fmla="*/ 2687673 w 2905669"/>
              <a:gd name="connsiteY4" fmla="*/ 1135087 h 1769499"/>
              <a:gd name="connsiteX5" fmla="*/ 2726933 w 2905669"/>
              <a:gd name="connsiteY5" fmla="*/ 1444258 h 1769499"/>
              <a:gd name="connsiteX6" fmla="*/ 0 w 2905669"/>
              <a:gd name="connsiteY6" fmla="*/ 1769499 h 1769499"/>
              <a:gd name="connsiteX0" fmla="*/ 0 w 2905669"/>
              <a:gd name="connsiteY0" fmla="*/ 1769499 h 1769499"/>
              <a:gd name="connsiteX1" fmla="*/ 1320875 w 2905669"/>
              <a:gd name="connsiteY1" fmla="*/ 0 h 1769499"/>
              <a:gd name="connsiteX2" fmla="*/ 1550180 w 2905669"/>
              <a:gd name="connsiteY2" fmla="*/ 188322 h 1769499"/>
              <a:gd name="connsiteX3" fmla="*/ 2492116 w 2905669"/>
              <a:gd name="connsiteY3" fmla="*/ 956811 h 1769499"/>
              <a:gd name="connsiteX4" fmla="*/ 2687673 w 2905669"/>
              <a:gd name="connsiteY4" fmla="*/ 1135087 h 1769499"/>
              <a:gd name="connsiteX5" fmla="*/ 2726933 w 2905669"/>
              <a:gd name="connsiteY5" fmla="*/ 1444258 h 1769499"/>
              <a:gd name="connsiteX6" fmla="*/ 0 w 2905669"/>
              <a:gd name="connsiteY6" fmla="*/ 1769499 h 1769499"/>
              <a:gd name="connsiteX0" fmla="*/ 0 w 2905669"/>
              <a:gd name="connsiteY0" fmla="*/ 1769499 h 1769499"/>
              <a:gd name="connsiteX1" fmla="*/ 1320875 w 2905669"/>
              <a:gd name="connsiteY1" fmla="*/ 0 h 1769499"/>
              <a:gd name="connsiteX2" fmla="*/ 1550180 w 2905669"/>
              <a:gd name="connsiteY2" fmla="*/ 188322 h 1769499"/>
              <a:gd name="connsiteX3" fmla="*/ 1633412 w 2905669"/>
              <a:gd name="connsiteY3" fmla="*/ 243416 h 1769499"/>
              <a:gd name="connsiteX4" fmla="*/ 2492116 w 2905669"/>
              <a:gd name="connsiteY4" fmla="*/ 956811 h 1769499"/>
              <a:gd name="connsiteX5" fmla="*/ 2687673 w 2905669"/>
              <a:gd name="connsiteY5" fmla="*/ 1135087 h 1769499"/>
              <a:gd name="connsiteX6" fmla="*/ 2726933 w 2905669"/>
              <a:gd name="connsiteY6" fmla="*/ 1444258 h 1769499"/>
              <a:gd name="connsiteX7" fmla="*/ 0 w 2905669"/>
              <a:gd name="connsiteY7" fmla="*/ 1769499 h 1769499"/>
              <a:gd name="connsiteX0" fmla="*/ 0 w 2905669"/>
              <a:gd name="connsiteY0" fmla="*/ 1769499 h 1769499"/>
              <a:gd name="connsiteX1" fmla="*/ 1320875 w 2905669"/>
              <a:gd name="connsiteY1" fmla="*/ 0 h 1769499"/>
              <a:gd name="connsiteX2" fmla="*/ 1550180 w 2905669"/>
              <a:gd name="connsiteY2" fmla="*/ 188322 h 1769499"/>
              <a:gd name="connsiteX3" fmla="*/ 1633412 w 2905669"/>
              <a:gd name="connsiteY3" fmla="*/ 243416 h 1769499"/>
              <a:gd name="connsiteX4" fmla="*/ 2521624 w 2905669"/>
              <a:gd name="connsiteY4" fmla="*/ 935539 h 1769499"/>
              <a:gd name="connsiteX5" fmla="*/ 2687673 w 2905669"/>
              <a:gd name="connsiteY5" fmla="*/ 1135087 h 1769499"/>
              <a:gd name="connsiteX6" fmla="*/ 2726933 w 2905669"/>
              <a:gd name="connsiteY6" fmla="*/ 1444258 h 1769499"/>
              <a:gd name="connsiteX7" fmla="*/ 0 w 2905669"/>
              <a:gd name="connsiteY7" fmla="*/ 1769499 h 1769499"/>
              <a:gd name="connsiteX0" fmla="*/ 0 w 2688974"/>
              <a:gd name="connsiteY0" fmla="*/ 1769499 h 1769499"/>
              <a:gd name="connsiteX1" fmla="*/ 1320875 w 2688974"/>
              <a:gd name="connsiteY1" fmla="*/ 0 h 1769499"/>
              <a:gd name="connsiteX2" fmla="*/ 1550180 w 2688974"/>
              <a:gd name="connsiteY2" fmla="*/ 188322 h 1769499"/>
              <a:gd name="connsiteX3" fmla="*/ 1633412 w 2688974"/>
              <a:gd name="connsiteY3" fmla="*/ 243416 h 1769499"/>
              <a:gd name="connsiteX4" fmla="*/ 2521624 w 2688974"/>
              <a:gd name="connsiteY4" fmla="*/ 935539 h 1769499"/>
              <a:gd name="connsiteX5" fmla="*/ 2687673 w 2688974"/>
              <a:gd name="connsiteY5" fmla="*/ 1135087 h 1769499"/>
              <a:gd name="connsiteX6" fmla="*/ 2175315 w 2688974"/>
              <a:gd name="connsiteY6" fmla="*/ 1231870 h 1769499"/>
              <a:gd name="connsiteX7" fmla="*/ 0 w 2688974"/>
              <a:gd name="connsiteY7" fmla="*/ 1769499 h 1769499"/>
              <a:gd name="connsiteX0" fmla="*/ 0 w 2697791"/>
              <a:gd name="connsiteY0" fmla="*/ 1769499 h 1769499"/>
              <a:gd name="connsiteX1" fmla="*/ 1320875 w 2697791"/>
              <a:gd name="connsiteY1" fmla="*/ 0 h 1769499"/>
              <a:gd name="connsiteX2" fmla="*/ 1550180 w 2697791"/>
              <a:gd name="connsiteY2" fmla="*/ 188322 h 1769499"/>
              <a:gd name="connsiteX3" fmla="*/ 1633412 w 2697791"/>
              <a:gd name="connsiteY3" fmla="*/ 243416 h 1769499"/>
              <a:gd name="connsiteX4" fmla="*/ 2521624 w 2697791"/>
              <a:gd name="connsiteY4" fmla="*/ 935539 h 1769499"/>
              <a:gd name="connsiteX5" fmla="*/ 2687673 w 2697791"/>
              <a:gd name="connsiteY5" fmla="*/ 1135087 h 1769499"/>
              <a:gd name="connsiteX6" fmla="*/ 2609471 w 2697791"/>
              <a:gd name="connsiteY6" fmla="*/ 1127923 h 1769499"/>
              <a:gd name="connsiteX7" fmla="*/ 2175315 w 2697791"/>
              <a:gd name="connsiteY7" fmla="*/ 1231870 h 1769499"/>
              <a:gd name="connsiteX8" fmla="*/ 0 w 2697791"/>
              <a:gd name="connsiteY8" fmla="*/ 1769499 h 1769499"/>
              <a:gd name="connsiteX0" fmla="*/ 0 w 2846163"/>
              <a:gd name="connsiteY0" fmla="*/ 1868842 h 1868842"/>
              <a:gd name="connsiteX1" fmla="*/ 1469247 w 2846163"/>
              <a:gd name="connsiteY1" fmla="*/ 0 h 1868842"/>
              <a:gd name="connsiteX2" fmla="*/ 1698552 w 2846163"/>
              <a:gd name="connsiteY2" fmla="*/ 188322 h 1868842"/>
              <a:gd name="connsiteX3" fmla="*/ 1781784 w 2846163"/>
              <a:gd name="connsiteY3" fmla="*/ 243416 h 1868842"/>
              <a:gd name="connsiteX4" fmla="*/ 2669996 w 2846163"/>
              <a:gd name="connsiteY4" fmla="*/ 935539 h 1868842"/>
              <a:gd name="connsiteX5" fmla="*/ 2836045 w 2846163"/>
              <a:gd name="connsiteY5" fmla="*/ 1135087 h 1868842"/>
              <a:gd name="connsiteX6" fmla="*/ 2757843 w 2846163"/>
              <a:gd name="connsiteY6" fmla="*/ 1127923 h 1868842"/>
              <a:gd name="connsiteX7" fmla="*/ 2323687 w 2846163"/>
              <a:gd name="connsiteY7" fmla="*/ 1231870 h 1868842"/>
              <a:gd name="connsiteX8" fmla="*/ 0 w 2846163"/>
              <a:gd name="connsiteY8" fmla="*/ 1868842 h 1868842"/>
              <a:gd name="connsiteX0" fmla="*/ 0 w 2846163"/>
              <a:gd name="connsiteY0" fmla="*/ 1868842 h 1868842"/>
              <a:gd name="connsiteX1" fmla="*/ 1469247 w 2846163"/>
              <a:gd name="connsiteY1" fmla="*/ 0 h 1868842"/>
              <a:gd name="connsiteX2" fmla="*/ 1698552 w 2846163"/>
              <a:gd name="connsiteY2" fmla="*/ 188322 h 1868842"/>
              <a:gd name="connsiteX3" fmla="*/ 1781784 w 2846163"/>
              <a:gd name="connsiteY3" fmla="*/ 243416 h 1868842"/>
              <a:gd name="connsiteX4" fmla="*/ 2669996 w 2846163"/>
              <a:gd name="connsiteY4" fmla="*/ 935539 h 1868842"/>
              <a:gd name="connsiteX5" fmla="*/ 2836045 w 2846163"/>
              <a:gd name="connsiteY5" fmla="*/ 1135087 h 1868842"/>
              <a:gd name="connsiteX6" fmla="*/ 2757843 w 2846163"/>
              <a:gd name="connsiteY6" fmla="*/ 1127923 h 1868842"/>
              <a:gd name="connsiteX7" fmla="*/ 2323687 w 2846163"/>
              <a:gd name="connsiteY7" fmla="*/ 1231870 h 1868842"/>
              <a:gd name="connsiteX8" fmla="*/ 0 w 2846163"/>
              <a:gd name="connsiteY8" fmla="*/ 1868842 h 1868842"/>
              <a:gd name="connsiteX0" fmla="*/ 0 w 2846163"/>
              <a:gd name="connsiteY0" fmla="*/ 1887629 h 1887629"/>
              <a:gd name="connsiteX1" fmla="*/ 1477702 w 2846163"/>
              <a:gd name="connsiteY1" fmla="*/ 0 h 1887629"/>
              <a:gd name="connsiteX2" fmla="*/ 1698552 w 2846163"/>
              <a:gd name="connsiteY2" fmla="*/ 207109 h 1887629"/>
              <a:gd name="connsiteX3" fmla="*/ 1781784 w 2846163"/>
              <a:gd name="connsiteY3" fmla="*/ 262203 h 1887629"/>
              <a:gd name="connsiteX4" fmla="*/ 2669996 w 2846163"/>
              <a:gd name="connsiteY4" fmla="*/ 954326 h 1887629"/>
              <a:gd name="connsiteX5" fmla="*/ 2836045 w 2846163"/>
              <a:gd name="connsiteY5" fmla="*/ 1153874 h 1887629"/>
              <a:gd name="connsiteX6" fmla="*/ 2757843 w 2846163"/>
              <a:gd name="connsiteY6" fmla="*/ 1146710 h 1887629"/>
              <a:gd name="connsiteX7" fmla="*/ 2323687 w 2846163"/>
              <a:gd name="connsiteY7" fmla="*/ 1250657 h 1887629"/>
              <a:gd name="connsiteX8" fmla="*/ 0 w 2846163"/>
              <a:gd name="connsiteY8" fmla="*/ 1887629 h 1887629"/>
              <a:gd name="connsiteX0" fmla="*/ 0 w 2846163"/>
              <a:gd name="connsiteY0" fmla="*/ 1875860 h 1875860"/>
              <a:gd name="connsiteX1" fmla="*/ 1468419 w 2846163"/>
              <a:gd name="connsiteY1" fmla="*/ 0 h 1875860"/>
              <a:gd name="connsiteX2" fmla="*/ 1698552 w 2846163"/>
              <a:gd name="connsiteY2" fmla="*/ 195340 h 1875860"/>
              <a:gd name="connsiteX3" fmla="*/ 1781784 w 2846163"/>
              <a:gd name="connsiteY3" fmla="*/ 250434 h 1875860"/>
              <a:gd name="connsiteX4" fmla="*/ 2669996 w 2846163"/>
              <a:gd name="connsiteY4" fmla="*/ 942557 h 1875860"/>
              <a:gd name="connsiteX5" fmla="*/ 2836045 w 2846163"/>
              <a:gd name="connsiteY5" fmla="*/ 1142105 h 1875860"/>
              <a:gd name="connsiteX6" fmla="*/ 2757843 w 2846163"/>
              <a:gd name="connsiteY6" fmla="*/ 1134941 h 1875860"/>
              <a:gd name="connsiteX7" fmla="*/ 2323687 w 2846163"/>
              <a:gd name="connsiteY7" fmla="*/ 1238888 h 1875860"/>
              <a:gd name="connsiteX8" fmla="*/ 0 w 2846163"/>
              <a:gd name="connsiteY8" fmla="*/ 1875860 h 1875860"/>
              <a:gd name="connsiteX0" fmla="*/ 0 w 2846163"/>
              <a:gd name="connsiteY0" fmla="*/ 1875860 h 1875860"/>
              <a:gd name="connsiteX1" fmla="*/ 1468419 w 2846163"/>
              <a:gd name="connsiteY1" fmla="*/ 0 h 1875860"/>
              <a:gd name="connsiteX2" fmla="*/ 1711759 w 2846163"/>
              <a:gd name="connsiteY2" fmla="*/ 186666 h 1875860"/>
              <a:gd name="connsiteX3" fmla="*/ 1781784 w 2846163"/>
              <a:gd name="connsiteY3" fmla="*/ 250434 h 1875860"/>
              <a:gd name="connsiteX4" fmla="*/ 2669996 w 2846163"/>
              <a:gd name="connsiteY4" fmla="*/ 942557 h 1875860"/>
              <a:gd name="connsiteX5" fmla="*/ 2836045 w 2846163"/>
              <a:gd name="connsiteY5" fmla="*/ 1142105 h 1875860"/>
              <a:gd name="connsiteX6" fmla="*/ 2757843 w 2846163"/>
              <a:gd name="connsiteY6" fmla="*/ 1134941 h 1875860"/>
              <a:gd name="connsiteX7" fmla="*/ 2323687 w 2846163"/>
              <a:gd name="connsiteY7" fmla="*/ 1238888 h 1875860"/>
              <a:gd name="connsiteX8" fmla="*/ 0 w 2846163"/>
              <a:gd name="connsiteY8" fmla="*/ 1875860 h 1875860"/>
              <a:gd name="connsiteX0" fmla="*/ 0 w 2957538"/>
              <a:gd name="connsiteY0" fmla="*/ 1987521 h 1987521"/>
              <a:gd name="connsiteX1" fmla="*/ 1579794 w 2957538"/>
              <a:gd name="connsiteY1" fmla="*/ 0 h 1987521"/>
              <a:gd name="connsiteX2" fmla="*/ 1823134 w 2957538"/>
              <a:gd name="connsiteY2" fmla="*/ 186666 h 1987521"/>
              <a:gd name="connsiteX3" fmla="*/ 1893159 w 2957538"/>
              <a:gd name="connsiteY3" fmla="*/ 250434 h 1987521"/>
              <a:gd name="connsiteX4" fmla="*/ 2781371 w 2957538"/>
              <a:gd name="connsiteY4" fmla="*/ 942557 h 1987521"/>
              <a:gd name="connsiteX5" fmla="*/ 2947420 w 2957538"/>
              <a:gd name="connsiteY5" fmla="*/ 1142105 h 1987521"/>
              <a:gd name="connsiteX6" fmla="*/ 2869218 w 2957538"/>
              <a:gd name="connsiteY6" fmla="*/ 1134941 h 1987521"/>
              <a:gd name="connsiteX7" fmla="*/ 2435062 w 2957538"/>
              <a:gd name="connsiteY7" fmla="*/ 1238888 h 1987521"/>
              <a:gd name="connsiteX8" fmla="*/ 0 w 2957538"/>
              <a:gd name="connsiteY8" fmla="*/ 1987521 h 1987521"/>
              <a:gd name="connsiteX0" fmla="*/ 0 w 2957538"/>
              <a:gd name="connsiteY0" fmla="*/ 1987521 h 1987521"/>
              <a:gd name="connsiteX1" fmla="*/ 1579794 w 2957538"/>
              <a:gd name="connsiteY1" fmla="*/ 0 h 1987521"/>
              <a:gd name="connsiteX2" fmla="*/ 1823134 w 2957538"/>
              <a:gd name="connsiteY2" fmla="*/ 186666 h 1987521"/>
              <a:gd name="connsiteX3" fmla="*/ 1893159 w 2957538"/>
              <a:gd name="connsiteY3" fmla="*/ 250434 h 1987521"/>
              <a:gd name="connsiteX4" fmla="*/ 2781371 w 2957538"/>
              <a:gd name="connsiteY4" fmla="*/ 942557 h 1987521"/>
              <a:gd name="connsiteX5" fmla="*/ 2947420 w 2957538"/>
              <a:gd name="connsiteY5" fmla="*/ 1142105 h 1987521"/>
              <a:gd name="connsiteX6" fmla="*/ 2869218 w 2957538"/>
              <a:gd name="connsiteY6" fmla="*/ 1134941 h 1987521"/>
              <a:gd name="connsiteX7" fmla="*/ 2435062 w 2957538"/>
              <a:gd name="connsiteY7" fmla="*/ 1238888 h 1987521"/>
              <a:gd name="connsiteX8" fmla="*/ 2383118 w 2957538"/>
              <a:gd name="connsiteY8" fmla="*/ 1297900 h 1987521"/>
              <a:gd name="connsiteX9" fmla="*/ 0 w 2957538"/>
              <a:gd name="connsiteY9" fmla="*/ 1987521 h 1987521"/>
              <a:gd name="connsiteX0" fmla="*/ 0 w 2957538"/>
              <a:gd name="connsiteY0" fmla="*/ 1987521 h 1987521"/>
              <a:gd name="connsiteX1" fmla="*/ 1579794 w 2957538"/>
              <a:gd name="connsiteY1" fmla="*/ 0 h 1987521"/>
              <a:gd name="connsiteX2" fmla="*/ 1823134 w 2957538"/>
              <a:gd name="connsiteY2" fmla="*/ 186666 h 1987521"/>
              <a:gd name="connsiteX3" fmla="*/ 1893159 w 2957538"/>
              <a:gd name="connsiteY3" fmla="*/ 250434 h 1987521"/>
              <a:gd name="connsiteX4" fmla="*/ 2781371 w 2957538"/>
              <a:gd name="connsiteY4" fmla="*/ 942557 h 1987521"/>
              <a:gd name="connsiteX5" fmla="*/ 2947420 w 2957538"/>
              <a:gd name="connsiteY5" fmla="*/ 1142105 h 1987521"/>
              <a:gd name="connsiteX6" fmla="*/ 2869218 w 2957538"/>
              <a:gd name="connsiteY6" fmla="*/ 1134941 h 1987521"/>
              <a:gd name="connsiteX7" fmla="*/ 2473182 w 2957538"/>
              <a:gd name="connsiteY7" fmla="*/ 1268887 h 1987521"/>
              <a:gd name="connsiteX8" fmla="*/ 2435062 w 2957538"/>
              <a:gd name="connsiteY8" fmla="*/ 1238888 h 1987521"/>
              <a:gd name="connsiteX9" fmla="*/ 2383118 w 2957538"/>
              <a:gd name="connsiteY9" fmla="*/ 1297900 h 1987521"/>
              <a:gd name="connsiteX10" fmla="*/ 0 w 2957538"/>
              <a:gd name="connsiteY10" fmla="*/ 1987521 h 1987521"/>
              <a:gd name="connsiteX0" fmla="*/ 0 w 2957538"/>
              <a:gd name="connsiteY0" fmla="*/ 2126974 h 2126974"/>
              <a:gd name="connsiteX1" fmla="*/ 1401033 w 2957538"/>
              <a:gd name="connsiteY1" fmla="*/ 0 h 2126974"/>
              <a:gd name="connsiteX2" fmla="*/ 1823134 w 2957538"/>
              <a:gd name="connsiteY2" fmla="*/ 326119 h 2126974"/>
              <a:gd name="connsiteX3" fmla="*/ 1893159 w 2957538"/>
              <a:gd name="connsiteY3" fmla="*/ 389887 h 2126974"/>
              <a:gd name="connsiteX4" fmla="*/ 2781371 w 2957538"/>
              <a:gd name="connsiteY4" fmla="*/ 1082010 h 2126974"/>
              <a:gd name="connsiteX5" fmla="*/ 2947420 w 2957538"/>
              <a:gd name="connsiteY5" fmla="*/ 1281558 h 2126974"/>
              <a:gd name="connsiteX6" fmla="*/ 2869218 w 2957538"/>
              <a:gd name="connsiteY6" fmla="*/ 1274394 h 2126974"/>
              <a:gd name="connsiteX7" fmla="*/ 2473182 w 2957538"/>
              <a:gd name="connsiteY7" fmla="*/ 1408340 h 2126974"/>
              <a:gd name="connsiteX8" fmla="*/ 2435062 w 2957538"/>
              <a:gd name="connsiteY8" fmla="*/ 1378341 h 2126974"/>
              <a:gd name="connsiteX9" fmla="*/ 2383118 w 2957538"/>
              <a:gd name="connsiteY9" fmla="*/ 1437353 h 2126974"/>
              <a:gd name="connsiteX10" fmla="*/ 0 w 2957538"/>
              <a:gd name="connsiteY10" fmla="*/ 2126974 h 2126974"/>
              <a:gd name="connsiteX0" fmla="*/ 0 w 3312373"/>
              <a:gd name="connsiteY0" fmla="*/ 2236225 h 2236225"/>
              <a:gd name="connsiteX1" fmla="*/ 1755868 w 3312373"/>
              <a:gd name="connsiteY1" fmla="*/ 0 h 2236225"/>
              <a:gd name="connsiteX2" fmla="*/ 2177969 w 3312373"/>
              <a:gd name="connsiteY2" fmla="*/ 326119 h 2236225"/>
              <a:gd name="connsiteX3" fmla="*/ 2247994 w 3312373"/>
              <a:gd name="connsiteY3" fmla="*/ 389887 h 2236225"/>
              <a:gd name="connsiteX4" fmla="*/ 3136206 w 3312373"/>
              <a:gd name="connsiteY4" fmla="*/ 1082010 h 2236225"/>
              <a:gd name="connsiteX5" fmla="*/ 3302255 w 3312373"/>
              <a:gd name="connsiteY5" fmla="*/ 1281558 h 2236225"/>
              <a:gd name="connsiteX6" fmla="*/ 3224053 w 3312373"/>
              <a:gd name="connsiteY6" fmla="*/ 1274394 h 2236225"/>
              <a:gd name="connsiteX7" fmla="*/ 2828017 w 3312373"/>
              <a:gd name="connsiteY7" fmla="*/ 1408340 h 2236225"/>
              <a:gd name="connsiteX8" fmla="*/ 2789897 w 3312373"/>
              <a:gd name="connsiteY8" fmla="*/ 1378341 h 2236225"/>
              <a:gd name="connsiteX9" fmla="*/ 2737953 w 3312373"/>
              <a:gd name="connsiteY9" fmla="*/ 1437353 h 2236225"/>
              <a:gd name="connsiteX10" fmla="*/ 0 w 3312373"/>
              <a:gd name="connsiteY10" fmla="*/ 2236225 h 223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12373" h="2236225">
                <a:moveTo>
                  <a:pt x="0" y="2236225"/>
                </a:moveTo>
                <a:cubicBezTo>
                  <a:pt x="467867" y="1608746"/>
                  <a:pt x="1266119" y="622947"/>
                  <a:pt x="1755868" y="0"/>
                </a:cubicBezTo>
                <a:cubicBezTo>
                  <a:pt x="1806867" y="59199"/>
                  <a:pt x="2126970" y="266920"/>
                  <a:pt x="2177969" y="326119"/>
                </a:cubicBezTo>
                <a:cubicBezTo>
                  <a:pt x="2229680" y="368512"/>
                  <a:pt x="2091005" y="261806"/>
                  <a:pt x="2247994" y="389887"/>
                </a:cubicBezTo>
                <a:cubicBezTo>
                  <a:pt x="2404983" y="517968"/>
                  <a:pt x="2960118" y="935222"/>
                  <a:pt x="3136206" y="1082010"/>
                </a:cubicBezTo>
                <a:cubicBezTo>
                  <a:pt x="3298198" y="1231807"/>
                  <a:pt x="3287308" y="1149359"/>
                  <a:pt x="3302255" y="1281558"/>
                </a:cubicBezTo>
                <a:cubicBezTo>
                  <a:pt x="3326602" y="1325521"/>
                  <a:pt x="3309446" y="1258264"/>
                  <a:pt x="3224053" y="1274394"/>
                </a:cubicBezTo>
                <a:cubicBezTo>
                  <a:pt x="3145191" y="1288310"/>
                  <a:pt x="2900376" y="1391016"/>
                  <a:pt x="2828017" y="1408340"/>
                </a:cubicBezTo>
                <a:cubicBezTo>
                  <a:pt x="2755658" y="1425665"/>
                  <a:pt x="2805086" y="1366291"/>
                  <a:pt x="2789897" y="1378341"/>
                </a:cubicBezTo>
                <a:cubicBezTo>
                  <a:pt x="2780653" y="1378571"/>
                  <a:pt x="2747197" y="1437123"/>
                  <a:pt x="2737953" y="1437353"/>
                </a:cubicBezTo>
                <a:lnTo>
                  <a:pt x="0" y="223622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7"/>
          <p:cNvSpPr/>
          <p:nvPr/>
        </p:nvSpPr>
        <p:spPr>
          <a:xfrm rot="2091136">
            <a:off x="-477309" y="1104679"/>
            <a:ext cx="4087504" cy="383796"/>
          </a:xfrm>
          <a:custGeom>
            <a:avLst/>
            <a:gdLst>
              <a:gd name="connsiteX0" fmla="*/ 0 w 4096732"/>
              <a:gd name="connsiteY0" fmla="*/ 0 h 288031"/>
              <a:gd name="connsiteX1" fmla="*/ 4096732 w 4096732"/>
              <a:gd name="connsiteY1" fmla="*/ 0 h 288031"/>
              <a:gd name="connsiteX2" fmla="*/ 4096732 w 4096732"/>
              <a:gd name="connsiteY2" fmla="*/ 288031 h 288031"/>
              <a:gd name="connsiteX3" fmla="*/ 0 w 4096732"/>
              <a:gd name="connsiteY3" fmla="*/ 288031 h 288031"/>
              <a:gd name="connsiteX4" fmla="*/ 0 w 4096732"/>
              <a:gd name="connsiteY4" fmla="*/ 0 h 288031"/>
              <a:gd name="connsiteX0" fmla="*/ 0 w 4096732"/>
              <a:gd name="connsiteY0" fmla="*/ 0 h 288031"/>
              <a:gd name="connsiteX1" fmla="*/ 4096732 w 4096732"/>
              <a:gd name="connsiteY1" fmla="*/ 0 h 288031"/>
              <a:gd name="connsiteX2" fmla="*/ 4096732 w 4096732"/>
              <a:gd name="connsiteY2" fmla="*/ 288031 h 288031"/>
              <a:gd name="connsiteX3" fmla="*/ 165427 w 4096732"/>
              <a:gd name="connsiteY3" fmla="*/ 263935 h 288031"/>
              <a:gd name="connsiteX4" fmla="*/ 0 w 4096732"/>
              <a:gd name="connsiteY4" fmla="*/ 0 h 288031"/>
              <a:gd name="connsiteX0" fmla="*/ 0 w 4096732"/>
              <a:gd name="connsiteY0" fmla="*/ 0 h 288031"/>
              <a:gd name="connsiteX1" fmla="*/ 4096732 w 4096732"/>
              <a:gd name="connsiteY1" fmla="*/ 0 h 288031"/>
              <a:gd name="connsiteX2" fmla="*/ 4096732 w 4096732"/>
              <a:gd name="connsiteY2" fmla="*/ 288031 h 288031"/>
              <a:gd name="connsiteX3" fmla="*/ 165427 w 4096732"/>
              <a:gd name="connsiteY3" fmla="*/ 263935 h 288031"/>
              <a:gd name="connsiteX4" fmla="*/ 0 w 4096732"/>
              <a:gd name="connsiteY4" fmla="*/ 0 h 288031"/>
              <a:gd name="connsiteX0" fmla="*/ 0 w 4096732"/>
              <a:gd name="connsiteY0" fmla="*/ 0 h 288031"/>
              <a:gd name="connsiteX1" fmla="*/ 4096732 w 4096732"/>
              <a:gd name="connsiteY1" fmla="*/ 0 h 288031"/>
              <a:gd name="connsiteX2" fmla="*/ 4096732 w 4096732"/>
              <a:gd name="connsiteY2" fmla="*/ 288031 h 288031"/>
              <a:gd name="connsiteX3" fmla="*/ 215611 w 4096732"/>
              <a:gd name="connsiteY3" fmla="*/ 261256 h 288031"/>
              <a:gd name="connsiteX4" fmla="*/ 0 w 4096732"/>
              <a:gd name="connsiteY4" fmla="*/ 0 h 288031"/>
              <a:gd name="connsiteX0" fmla="*/ 0 w 4096732"/>
              <a:gd name="connsiteY0" fmla="*/ 0 h 288031"/>
              <a:gd name="connsiteX1" fmla="*/ 4096732 w 4096732"/>
              <a:gd name="connsiteY1" fmla="*/ 0 h 288031"/>
              <a:gd name="connsiteX2" fmla="*/ 4096732 w 4096732"/>
              <a:gd name="connsiteY2" fmla="*/ 288031 h 288031"/>
              <a:gd name="connsiteX3" fmla="*/ 234699 w 4096732"/>
              <a:gd name="connsiteY3" fmla="*/ 259072 h 288031"/>
              <a:gd name="connsiteX4" fmla="*/ 0 w 4096732"/>
              <a:gd name="connsiteY4" fmla="*/ 0 h 288031"/>
              <a:gd name="connsiteX0" fmla="*/ 0 w 4096732"/>
              <a:gd name="connsiteY0" fmla="*/ 0 h 288031"/>
              <a:gd name="connsiteX1" fmla="*/ 4096732 w 4096732"/>
              <a:gd name="connsiteY1" fmla="*/ 0 h 288031"/>
              <a:gd name="connsiteX2" fmla="*/ 4096732 w 4096732"/>
              <a:gd name="connsiteY2" fmla="*/ 288031 h 288031"/>
              <a:gd name="connsiteX3" fmla="*/ 234699 w 4096732"/>
              <a:gd name="connsiteY3" fmla="*/ 259072 h 288031"/>
              <a:gd name="connsiteX4" fmla="*/ 0 w 4096732"/>
              <a:gd name="connsiteY4" fmla="*/ 0 h 288031"/>
              <a:gd name="connsiteX0" fmla="*/ 0 w 4087504"/>
              <a:gd name="connsiteY0" fmla="*/ 0 h 301330"/>
              <a:gd name="connsiteX1" fmla="*/ 4087504 w 4087504"/>
              <a:gd name="connsiteY1" fmla="*/ 13299 h 301330"/>
              <a:gd name="connsiteX2" fmla="*/ 4087504 w 4087504"/>
              <a:gd name="connsiteY2" fmla="*/ 301330 h 301330"/>
              <a:gd name="connsiteX3" fmla="*/ 225471 w 4087504"/>
              <a:gd name="connsiteY3" fmla="*/ 272371 h 301330"/>
              <a:gd name="connsiteX4" fmla="*/ 0 w 4087504"/>
              <a:gd name="connsiteY4" fmla="*/ 0 h 30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7504" h="301330">
                <a:moveTo>
                  <a:pt x="0" y="0"/>
                </a:moveTo>
                <a:lnTo>
                  <a:pt x="4087504" y="13299"/>
                </a:lnTo>
                <a:lnTo>
                  <a:pt x="4087504" y="301330"/>
                </a:lnTo>
                <a:lnTo>
                  <a:pt x="225471" y="272371"/>
                </a:lnTo>
                <a:cubicBezTo>
                  <a:pt x="156171" y="190015"/>
                  <a:pt x="55142" y="87978"/>
                  <a:pt x="0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Parallelogram 6"/>
          <p:cNvSpPr/>
          <p:nvPr/>
        </p:nvSpPr>
        <p:spPr>
          <a:xfrm>
            <a:off x="4267200" y="-20201"/>
            <a:ext cx="4917041" cy="2409241"/>
          </a:xfrm>
          <a:custGeom>
            <a:avLst/>
            <a:gdLst>
              <a:gd name="connsiteX0" fmla="*/ 0 w 4039386"/>
              <a:gd name="connsiteY0" fmla="*/ 2438400 h 2438400"/>
              <a:gd name="connsiteX1" fmla="*/ 609600 w 4039386"/>
              <a:gd name="connsiteY1" fmla="*/ 0 h 2438400"/>
              <a:gd name="connsiteX2" fmla="*/ 4039386 w 4039386"/>
              <a:gd name="connsiteY2" fmla="*/ 0 h 2438400"/>
              <a:gd name="connsiteX3" fmla="*/ 3429786 w 4039386"/>
              <a:gd name="connsiteY3" fmla="*/ 2438400 h 2438400"/>
              <a:gd name="connsiteX4" fmla="*/ 0 w 4039386"/>
              <a:gd name="connsiteY4" fmla="*/ 2438400 h 2438400"/>
              <a:gd name="connsiteX0" fmla="*/ 0 w 4591836"/>
              <a:gd name="connsiteY0" fmla="*/ 2466975 h 2466975"/>
              <a:gd name="connsiteX1" fmla="*/ 1162050 w 4591836"/>
              <a:gd name="connsiteY1" fmla="*/ 0 h 2466975"/>
              <a:gd name="connsiteX2" fmla="*/ 4591836 w 4591836"/>
              <a:gd name="connsiteY2" fmla="*/ 0 h 2466975"/>
              <a:gd name="connsiteX3" fmla="*/ 3982236 w 4591836"/>
              <a:gd name="connsiteY3" fmla="*/ 2438400 h 2466975"/>
              <a:gd name="connsiteX4" fmla="*/ 0 w 4591836"/>
              <a:gd name="connsiteY4" fmla="*/ 2466975 h 2466975"/>
              <a:gd name="connsiteX0" fmla="*/ 0 w 4591836"/>
              <a:gd name="connsiteY0" fmla="*/ 2466975 h 2466975"/>
              <a:gd name="connsiteX1" fmla="*/ 1162050 w 4591836"/>
              <a:gd name="connsiteY1" fmla="*/ 0 h 2466975"/>
              <a:gd name="connsiteX2" fmla="*/ 4591836 w 4591836"/>
              <a:gd name="connsiteY2" fmla="*/ 0 h 2466975"/>
              <a:gd name="connsiteX3" fmla="*/ 4591836 w 4591836"/>
              <a:gd name="connsiteY3" fmla="*/ 2438400 h 2466975"/>
              <a:gd name="connsiteX4" fmla="*/ 0 w 4591836"/>
              <a:gd name="connsiteY4" fmla="*/ 2466975 h 246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836" h="2466975">
                <a:moveTo>
                  <a:pt x="0" y="2466975"/>
                </a:moveTo>
                <a:lnTo>
                  <a:pt x="1162050" y="0"/>
                </a:lnTo>
                <a:lnTo>
                  <a:pt x="4591836" y="0"/>
                </a:lnTo>
                <a:lnTo>
                  <a:pt x="4591836" y="2438400"/>
                </a:lnTo>
                <a:lnTo>
                  <a:pt x="0" y="2466975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8622266" y="1979465"/>
            <a:ext cx="571500" cy="381000"/>
          </a:xfrm>
          <a:prstGeom prst="triangle">
            <a:avLst>
              <a:gd name="adj" fmla="val 100000"/>
            </a:avLst>
          </a:prstGeom>
          <a:solidFill>
            <a:srgbClr val="04C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609600" y="2893865"/>
            <a:ext cx="9803368" cy="4116535"/>
            <a:chOff x="-649055" y="2895600"/>
            <a:chExt cx="9803368" cy="4116535"/>
          </a:xfrm>
        </p:grpSpPr>
        <p:sp>
          <p:nvSpPr>
            <p:cNvPr id="14" name="Rectangle 13"/>
            <p:cNvSpPr/>
            <p:nvPr/>
          </p:nvSpPr>
          <p:spPr>
            <a:xfrm>
              <a:off x="-59171" y="4066832"/>
              <a:ext cx="4963680" cy="2820621"/>
            </a:xfrm>
            <a:prstGeom prst="rect">
              <a:avLst/>
            </a:prstGeom>
            <a:solidFill>
              <a:srgbClr val="7EC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1362861" y="2895600"/>
              <a:ext cx="7791450" cy="4080694"/>
            </a:xfrm>
            <a:prstGeom prst="triangle">
              <a:avLst>
                <a:gd name="adj" fmla="val 63621"/>
              </a:avLst>
            </a:prstGeom>
            <a:solidFill>
              <a:srgbClr val="04B8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Isosceles Triangle 17"/>
            <p:cNvSpPr/>
            <p:nvPr/>
          </p:nvSpPr>
          <p:spPr>
            <a:xfrm rot="16200000">
              <a:off x="6511195" y="4369018"/>
              <a:ext cx="3049735" cy="2236500"/>
            </a:xfrm>
            <a:custGeom>
              <a:avLst/>
              <a:gdLst>
                <a:gd name="connsiteX0" fmla="*/ 0 w 1885950"/>
                <a:gd name="connsiteY0" fmla="*/ 2236498 h 2236498"/>
                <a:gd name="connsiteX1" fmla="*/ 1885950 w 1885950"/>
                <a:gd name="connsiteY1" fmla="*/ 0 h 2236498"/>
                <a:gd name="connsiteX2" fmla="*/ 1885950 w 1885950"/>
                <a:gd name="connsiteY2" fmla="*/ 2236498 h 2236498"/>
                <a:gd name="connsiteX3" fmla="*/ 0 w 1885950"/>
                <a:gd name="connsiteY3" fmla="*/ 2236498 h 2236498"/>
                <a:gd name="connsiteX0" fmla="*/ 0 w 2990355"/>
                <a:gd name="connsiteY0" fmla="*/ 2236498 h 2236498"/>
                <a:gd name="connsiteX1" fmla="*/ 2990355 w 2990355"/>
                <a:gd name="connsiteY1" fmla="*/ 0 h 2236498"/>
                <a:gd name="connsiteX2" fmla="*/ 2990355 w 2990355"/>
                <a:gd name="connsiteY2" fmla="*/ 2236498 h 2236498"/>
                <a:gd name="connsiteX3" fmla="*/ 0 w 2990355"/>
                <a:gd name="connsiteY3" fmla="*/ 2236498 h 2236498"/>
                <a:gd name="connsiteX0" fmla="*/ 0 w 3049735"/>
                <a:gd name="connsiteY0" fmla="*/ 2236500 h 2236500"/>
                <a:gd name="connsiteX1" fmla="*/ 3049735 w 3049735"/>
                <a:gd name="connsiteY1" fmla="*/ 0 h 2236500"/>
                <a:gd name="connsiteX2" fmla="*/ 3049735 w 3049735"/>
                <a:gd name="connsiteY2" fmla="*/ 2236498 h 2236500"/>
                <a:gd name="connsiteX3" fmla="*/ 0 w 3049735"/>
                <a:gd name="connsiteY3" fmla="*/ 2236500 h 223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9735" h="2236500">
                  <a:moveTo>
                    <a:pt x="0" y="2236500"/>
                  </a:moveTo>
                  <a:lnTo>
                    <a:pt x="3049735" y="0"/>
                  </a:lnTo>
                  <a:lnTo>
                    <a:pt x="3049735" y="2236498"/>
                  </a:lnTo>
                  <a:lnTo>
                    <a:pt x="0" y="2236500"/>
                  </a:lnTo>
                  <a:close/>
                </a:path>
              </a:pathLst>
            </a:custGeom>
            <a:solidFill>
              <a:srgbClr val="04C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 rot="19852538">
              <a:off x="-649055" y="3474019"/>
              <a:ext cx="3659262" cy="1577940"/>
            </a:xfrm>
            <a:custGeom>
              <a:avLst/>
              <a:gdLst>
                <a:gd name="connsiteX0" fmla="*/ 0 w 3522030"/>
                <a:gd name="connsiteY0" fmla="*/ 1577940 h 1577940"/>
                <a:gd name="connsiteX1" fmla="*/ 694157 w 3522030"/>
                <a:gd name="connsiteY1" fmla="*/ 0 h 1577940"/>
                <a:gd name="connsiteX2" fmla="*/ 3522030 w 3522030"/>
                <a:gd name="connsiteY2" fmla="*/ 1577940 h 1577940"/>
                <a:gd name="connsiteX3" fmla="*/ 0 w 3522030"/>
                <a:gd name="connsiteY3" fmla="*/ 1577940 h 1577940"/>
                <a:gd name="connsiteX0" fmla="*/ 0 w 3659262"/>
                <a:gd name="connsiteY0" fmla="*/ 1555857 h 1577940"/>
                <a:gd name="connsiteX1" fmla="*/ 831389 w 3659262"/>
                <a:gd name="connsiteY1" fmla="*/ 0 h 1577940"/>
                <a:gd name="connsiteX2" fmla="*/ 3659262 w 3659262"/>
                <a:gd name="connsiteY2" fmla="*/ 1577940 h 1577940"/>
                <a:gd name="connsiteX3" fmla="*/ 0 w 3659262"/>
                <a:gd name="connsiteY3" fmla="*/ 1555857 h 1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9262" h="1577940">
                  <a:moveTo>
                    <a:pt x="0" y="1555857"/>
                  </a:moveTo>
                  <a:lnTo>
                    <a:pt x="831389" y="0"/>
                  </a:lnTo>
                  <a:lnTo>
                    <a:pt x="3659262" y="1577940"/>
                  </a:lnTo>
                  <a:lnTo>
                    <a:pt x="0" y="155585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53235" y="2229536"/>
            <a:ext cx="9238097" cy="1936557"/>
            <a:chOff x="-53235" y="2229536"/>
            <a:chExt cx="9238097" cy="1936557"/>
          </a:xfrm>
        </p:grpSpPr>
        <p:sp>
          <p:nvSpPr>
            <p:cNvPr id="11" name="Rectangle 10"/>
            <p:cNvSpPr/>
            <p:nvPr/>
          </p:nvSpPr>
          <p:spPr>
            <a:xfrm>
              <a:off x="-53234" y="2360465"/>
              <a:ext cx="9236690" cy="170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53234" y="2229536"/>
              <a:ext cx="9236690" cy="208864"/>
            </a:xfrm>
            <a:prstGeom prst="rect">
              <a:avLst/>
            </a:prstGeom>
            <a:solidFill>
              <a:srgbClr val="000000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53235" y="3957229"/>
              <a:ext cx="9238097" cy="208864"/>
            </a:xfrm>
            <a:prstGeom prst="rect">
              <a:avLst/>
            </a:prstGeom>
            <a:solidFill>
              <a:srgbClr val="000000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40729"/>
            <a:ext cx="7772400" cy="1012071"/>
          </a:xfrm>
        </p:spPr>
        <p:txBody>
          <a:bodyPr/>
          <a:lstStyle>
            <a:lvl1pPr>
              <a:defRPr b="1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99661"/>
            <a:ext cx="7772400" cy="7620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98989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3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6A61-937E-45D2-BB67-10CA8BBB5AAA}" type="datetime1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0" y="5581952"/>
            <a:ext cx="9186530" cy="1276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05800" cy="3981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00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0" y="5581952"/>
            <a:ext cx="9186530" cy="1276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05800" cy="39814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46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0" y="5581952"/>
            <a:ext cx="9186530" cy="1276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495800" cy="3981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181600" y="2819400"/>
            <a:ext cx="3810000" cy="2667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5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t="37238" r="52311" b="37238"/>
          <a:stretch/>
        </p:blipFill>
        <p:spPr>
          <a:xfrm>
            <a:off x="9372600" y="3505200"/>
            <a:ext cx="3158201" cy="2362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09999"/>
            <a:ext cx="8229600" cy="2057401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0" y="5715001"/>
            <a:ext cx="7086600" cy="1142999"/>
          </a:xfrm>
          <a:prstGeom prst="rtTriangl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9"/>
          <p:cNvSpPr/>
          <p:nvPr/>
        </p:nvSpPr>
        <p:spPr>
          <a:xfrm rot="535789">
            <a:off x="-39483" y="6002409"/>
            <a:ext cx="5490398" cy="217995"/>
          </a:xfrm>
          <a:custGeom>
            <a:avLst/>
            <a:gdLst>
              <a:gd name="connsiteX0" fmla="*/ 0 w 5680327"/>
              <a:gd name="connsiteY0" fmla="*/ 189227 h 189227"/>
              <a:gd name="connsiteX1" fmla="*/ 47307 w 5680327"/>
              <a:gd name="connsiteY1" fmla="*/ 0 h 189227"/>
              <a:gd name="connsiteX2" fmla="*/ 5680327 w 5680327"/>
              <a:gd name="connsiteY2" fmla="*/ 0 h 189227"/>
              <a:gd name="connsiteX3" fmla="*/ 5633020 w 5680327"/>
              <a:gd name="connsiteY3" fmla="*/ 189227 h 189227"/>
              <a:gd name="connsiteX4" fmla="*/ 0 w 5680327"/>
              <a:gd name="connsiteY4" fmla="*/ 189227 h 189227"/>
              <a:gd name="connsiteX0" fmla="*/ 206212 w 5633020"/>
              <a:gd name="connsiteY0" fmla="*/ 207243 h 207243"/>
              <a:gd name="connsiteX1" fmla="*/ 0 w 5633020"/>
              <a:gd name="connsiteY1" fmla="*/ 0 h 207243"/>
              <a:gd name="connsiteX2" fmla="*/ 5633020 w 5633020"/>
              <a:gd name="connsiteY2" fmla="*/ 0 h 207243"/>
              <a:gd name="connsiteX3" fmla="*/ 5585713 w 5633020"/>
              <a:gd name="connsiteY3" fmla="*/ 189227 h 207243"/>
              <a:gd name="connsiteX4" fmla="*/ 206212 w 5633020"/>
              <a:gd name="connsiteY4" fmla="*/ 207243 h 207243"/>
              <a:gd name="connsiteX0" fmla="*/ 63590 w 5490398"/>
              <a:gd name="connsiteY0" fmla="*/ 220012 h 220012"/>
              <a:gd name="connsiteX1" fmla="*/ 0 w 5490398"/>
              <a:gd name="connsiteY1" fmla="*/ 0 h 220012"/>
              <a:gd name="connsiteX2" fmla="*/ 5490398 w 5490398"/>
              <a:gd name="connsiteY2" fmla="*/ 12769 h 220012"/>
              <a:gd name="connsiteX3" fmla="*/ 5443091 w 5490398"/>
              <a:gd name="connsiteY3" fmla="*/ 201996 h 220012"/>
              <a:gd name="connsiteX4" fmla="*/ 63590 w 5490398"/>
              <a:gd name="connsiteY4" fmla="*/ 220012 h 220012"/>
              <a:gd name="connsiteX0" fmla="*/ 15064 w 5490398"/>
              <a:gd name="connsiteY0" fmla="*/ 217995 h 217995"/>
              <a:gd name="connsiteX1" fmla="*/ 0 w 5490398"/>
              <a:gd name="connsiteY1" fmla="*/ 0 h 217995"/>
              <a:gd name="connsiteX2" fmla="*/ 5490398 w 5490398"/>
              <a:gd name="connsiteY2" fmla="*/ 12769 h 217995"/>
              <a:gd name="connsiteX3" fmla="*/ 5443091 w 5490398"/>
              <a:gd name="connsiteY3" fmla="*/ 201996 h 217995"/>
              <a:gd name="connsiteX4" fmla="*/ 15064 w 5490398"/>
              <a:gd name="connsiteY4" fmla="*/ 217995 h 21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0398" h="217995">
                <a:moveTo>
                  <a:pt x="15064" y="217995"/>
                </a:moveTo>
                <a:lnTo>
                  <a:pt x="0" y="0"/>
                </a:lnTo>
                <a:lnTo>
                  <a:pt x="5490398" y="12769"/>
                </a:lnTo>
                <a:lnTo>
                  <a:pt x="5443091" y="201996"/>
                </a:lnTo>
                <a:lnTo>
                  <a:pt x="15064" y="217995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ight Triangle 8"/>
          <p:cNvSpPr/>
          <p:nvPr/>
        </p:nvSpPr>
        <p:spPr>
          <a:xfrm flipH="1">
            <a:off x="2801156" y="5715001"/>
            <a:ext cx="6400800" cy="1142999"/>
          </a:xfrm>
          <a:prstGeom prst="rtTriangle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5824" y="2009775"/>
            <a:ext cx="1524000" cy="914400"/>
            <a:chOff x="885824" y="2009775"/>
            <a:chExt cx="1524000" cy="914400"/>
          </a:xfrm>
        </p:grpSpPr>
        <p:sp>
          <p:nvSpPr>
            <p:cNvPr id="11" name="Pentagon 10"/>
            <p:cNvSpPr/>
            <p:nvPr userDrawn="1"/>
          </p:nvSpPr>
          <p:spPr>
            <a:xfrm>
              <a:off x="885824" y="2009775"/>
              <a:ext cx="1524000" cy="914400"/>
            </a:xfrm>
            <a:prstGeom prst="homePlate">
              <a:avLst>
                <a:gd name="adj" fmla="val 26042"/>
              </a:avLst>
            </a:prstGeom>
            <a:solidFill>
              <a:srgbClr val="04B8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85824" y="2266950"/>
              <a:ext cx="942975" cy="40005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00600" y="1981200"/>
            <a:ext cx="1524000" cy="914400"/>
            <a:chOff x="885824" y="2009775"/>
            <a:chExt cx="1524000" cy="914400"/>
          </a:xfrm>
        </p:grpSpPr>
        <p:sp>
          <p:nvSpPr>
            <p:cNvPr id="15" name="Pentagon 14"/>
            <p:cNvSpPr/>
            <p:nvPr userDrawn="1"/>
          </p:nvSpPr>
          <p:spPr>
            <a:xfrm>
              <a:off x="885824" y="2009775"/>
              <a:ext cx="1524000" cy="914400"/>
            </a:xfrm>
            <a:prstGeom prst="homePlate">
              <a:avLst>
                <a:gd name="adj" fmla="val 26042"/>
              </a:avLst>
            </a:prstGeom>
            <a:solidFill>
              <a:srgbClr val="04B8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85824" y="2266950"/>
              <a:ext cx="942975" cy="40005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48781" y="2009775"/>
            <a:ext cx="1524000" cy="914400"/>
            <a:chOff x="2971800" y="2009775"/>
            <a:chExt cx="1524000" cy="914400"/>
          </a:xfrm>
        </p:grpSpPr>
        <p:sp>
          <p:nvSpPr>
            <p:cNvPr id="18" name="Pentagon 17"/>
            <p:cNvSpPr/>
            <p:nvPr userDrawn="1"/>
          </p:nvSpPr>
          <p:spPr>
            <a:xfrm>
              <a:off x="2971800" y="2009775"/>
              <a:ext cx="1524000" cy="914400"/>
            </a:xfrm>
            <a:prstGeom prst="homePlate">
              <a:avLst>
                <a:gd name="adj" fmla="val 26042"/>
              </a:avLst>
            </a:prstGeom>
            <a:solidFill>
              <a:srgbClr val="7EC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2971800" y="2266950"/>
              <a:ext cx="942975" cy="40005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1" name="Pentagon 20"/>
          <p:cNvSpPr/>
          <p:nvPr/>
        </p:nvSpPr>
        <p:spPr>
          <a:xfrm>
            <a:off x="6796087" y="2009775"/>
            <a:ext cx="1524000" cy="914400"/>
          </a:xfrm>
          <a:prstGeom prst="homePlate">
            <a:avLst>
              <a:gd name="adj" fmla="val 26042"/>
            </a:avLst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96087" y="2266950"/>
            <a:ext cx="942975" cy="40005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885825" y="2971800"/>
            <a:ext cx="1524000" cy="685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2839256" y="2971800"/>
            <a:ext cx="1524000" cy="685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772025" y="2971800"/>
            <a:ext cx="1524000" cy="685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725456" y="2971800"/>
            <a:ext cx="1524000" cy="685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885825" y="2238376"/>
            <a:ext cx="942975" cy="4000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2848780" y="2246948"/>
            <a:ext cx="942975" cy="44005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209800"/>
            <a:ext cx="942975" cy="4000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6796086" y="2209800"/>
            <a:ext cx="942975" cy="4000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edit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96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2" t="37238" r="5856" b="37238"/>
          <a:stretch/>
        </p:blipFill>
        <p:spPr>
          <a:xfrm>
            <a:off x="9455037" y="4648200"/>
            <a:ext cx="2743200" cy="2051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4" y="5581952"/>
            <a:ext cx="9167854" cy="1276048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429000" y="1504950"/>
            <a:ext cx="1143000" cy="1085850"/>
          </a:xfrm>
          <a:prstGeom prst="hexagon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2438400" y="3657600"/>
            <a:ext cx="1143000" cy="1085850"/>
          </a:xfrm>
          <a:prstGeom prst="hexagon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2438400" y="2286000"/>
            <a:ext cx="1143000" cy="1085850"/>
          </a:xfrm>
          <a:prstGeom prst="hexagon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3429000" y="4458002"/>
            <a:ext cx="1143000" cy="1085850"/>
          </a:xfrm>
          <a:prstGeom prst="hexagon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3514725" y="1752600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2533650" y="2514600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2514600" y="3886200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3514725" y="4695825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724400" y="1752600"/>
            <a:ext cx="22860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733800" y="3200400"/>
            <a:ext cx="48006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724400" y="4658027"/>
            <a:ext cx="22860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33400" y="3857625"/>
            <a:ext cx="19050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457200" y="2486025"/>
            <a:ext cx="19050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7126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4" y="5581952"/>
            <a:ext cx="9167854" cy="1276048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1371600" y="1508494"/>
            <a:ext cx="1143000" cy="1085850"/>
          </a:xfrm>
          <a:prstGeom prst="hexagon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1488558" y="4496102"/>
            <a:ext cx="1143000" cy="1085850"/>
          </a:xfrm>
          <a:prstGeom prst="hexagon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592765" y="2895600"/>
            <a:ext cx="1143000" cy="1085850"/>
          </a:xfrm>
          <a:prstGeom prst="hexagon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1457325" y="1756144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1564758" y="4724702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678490" y="3133423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666999" y="1756144"/>
            <a:ext cx="4546375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649279" y="4496102"/>
            <a:ext cx="5577254" cy="10858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888165" y="3095625"/>
            <a:ext cx="36195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005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67098" r="52978" b="7378"/>
          <a:stretch/>
        </p:blipFill>
        <p:spPr>
          <a:xfrm>
            <a:off x="9296400" y="3876860"/>
            <a:ext cx="2590800" cy="1937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3" y="5581952"/>
            <a:ext cx="9167854" cy="1276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52800" y="1876425"/>
            <a:ext cx="990600" cy="1228725"/>
          </a:xfrm>
          <a:prstGeom prst="ellipse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800600" y="3657600"/>
            <a:ext cx="990600" cy="1228725"/>
          </a:xfrm>
          <a:prstGeom prst="ellipse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10125" y="1876425"/>
            <a:ext cx="990600" cy="1228725"/>
          </a:xfrm>
          <a:prstGeom prst="ellips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52800" y="3657600"/>
            <a:ext cx="990600" cy="1228725"/>
          </a:xfrm>
          <a:prstGeom prst="ellips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0" y="2924360"/>
            <a:ext cx="762000" cy="990600"/>
          </a:xfrm>
          <a:prstGeom prst="ellipse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066800" y="2133600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066800" y="3943535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124575" y="2095500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134100" y="3990975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152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67098" r="52978" b="7378"/>
          <a:stretch/>
        </p:blipFill>
        <p:spPr>
          <a:xfrm>
            <a:off x="9296400" y="5029200"/>
            <a:ext cx="2546938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05" y="5638800"/>
            <a:ext cx="9175805" cy="1276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419559">
            <a:off x="3721119" y="2717693"/>
            <a:ext cx="1302898" cy="1556597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56794">
            <a:off x="3122803" y="1743906"/>
            <a:ext cx="1143000" cy="1459176"/>
          </a:xfrm>
          <a:prstGeom prst="rect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56794">
            <a:off x="4497871" y="3843022"/>
            <a:ext cx="1339281" cy="1651507"/>
          </a:xfrm>
          <a:prstGeom prst="rect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56794">
            <a:off x="4597956" y="2209584"/>
            <a:ext cx="982116" cy="1177954"/>
          </a:xfrm>
          <a:prstGeom prst="rect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37300">
            <a:off x="3439421" y="3681725"/>
            <a:ext cx="679633" cy="885025"/>
          </a:xfrm>
          <a:prstGeom prst="rect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914400" y="2078206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219200" y="3728949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791200" y="2473494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045087" y="4273487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39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3" y="5581952"/>
            <a:ext cx="9167854" cy="1276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Bevel 8"/>
          <p:cNvSpPr/>
          <p:nvPr/>
        </p:nvSpPr>
        <p:spPr>
          <a:xfrm>
            <a:off x="392223" y="1510138"/>
            <a:ext cx="533400" cy="661621"/>
          </a:xfrm>
          <a:prstGeom prst="bevel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Bevel 11"/>
          <p:cNvSpPr/>
          <p:nvPr/>
        </p:nvSpPr>
        <p:spPr>
          <a:xfrm>
            <a:off x="392223" y="2362201"/>
            <a:ext cx="533400" cy="645375"/>
          </a:xfrm>
          <a:prstGeom prst="bevel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943344" y="1612348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Bevel 22"/>
          <p:cNvSpPr/>
          <p:nvPr/>
        </p:nvSpPr>
        <p:spPr>
          <a:xfrm>
            <a:off x="392223" y="3200401"/>
            <a:ext cx="533400" cy="661621"/>
          </a:xfrm>
          <a:prstGeom prst="bevel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Bevel 23"/>
          <p:cNvSpPr/>
          <p:nvPr/>
        </p:nvSpPr>
        <p:spPr>
          <a:xfrm>
            <a:off x="392223" y="4079025"/>
            <a:ext cx="533400" cy="645375"/>
          </a:xfrm>
          <a:prstGeom prst="bevel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Bevel 24"/>
          <p:cNvSpPr/>
          <p:nvPr/>
        </p:nvSpPr>
        <p:spPr>
          <a:xfrm>
            <a:off x="392223" y="4900979"/>
            <a:ext cx="533400" cy="661621"/>
          </a:xfrm>
          <a:prstGeom prst="bevel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952204" y="2456288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930939" y="3302611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930939" y="4173112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948660" y="5003190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21"/>
          </p:nvPr>
        </p:nvSpPr>
        <p:spPr>
          <a:xfrm>
            <a:off x="392223" y="1510137"/>
            <a:ext cx="533400" cy="6616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29"/>
          <p:cNvSpPr>
            <a:spLocks noGrp="1"/>
          </p:cNvSpPr>
          <p:nvPr>
            <p:ph sz="quarter" idx="22"/>
          </p:nvPr>
        </p:nvSpPr>
        <p:spPr>
          <a:xfrm>
            <a:off x="391927" y="2362200"/>
            <a:ext cx="533696" cy="645375"/>
          </a:xfrm>
        </p:spPr>
        <p:txBody>
          <a:bodyPr/>
          <a:lstStyle>
            <a:lvl1pPr marL="0" indent="0">
              <a:buFontTx/>
              <a:buNone/>
              <a:defRPr sz="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29"/>
          <p:cNvSpPr>
            <a:spLocks noGrp="1"/>
          </p:cNvSpPr>
          <p:nvPr>
            <p:ph sz="quarter" idx="23"/>
          </p:nvPr>
        </p:nvSpPr>
        <p:spPr>
          <a:xfrm>
            <a:off x="392223" y="3200400"/>
            <a:ext cx="533400" cy="661621"/>
          </a:xfrm>
        </p:spPr>
        <p:txBody>
          <a:bodyPr/>
          <a:lstStyle>
            <a:lvl1pPr marL="0" indent="0">
              <a:buFontTx/>
              <a:buNone/>
              <a:defRPr sz="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9"/>
          <p:cNvSpPr>
            <a:spLocks noGrp="1"/>
          </p:cNvSpPr>
          <p:nvPr>
            <p:ph sz="quarter" idx="24"/>
          </p:nvPr>
        </p:nvSpPr>
        <p:spPr>
          <a:xfrm>
            <a:off x="392223" y="4079024"/>
            <a:ext cx="533400" cy="645375"/>
          </a:xfrm>
        </p:spPr>
        <p:txBody>
          <a:bodyPr/>
          <a:lstStyle>
            <a:lvl1pPr marL="0" indent="0">
              <a:buFontTx/>
              <a:buNone/>
              <a:defRPr sz="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29"/>
          <p:cNvSpPr>
            <a:spLocks noGrp="1"/>
          </p:cNvSpPr>
          <p:nvPr>
            <p:ph sz="quarter" idx="25"/>
          </p:nvPr>
        </p:nvSpPr>
        <p:spPr>
          <a:xfrm>
            <a:off x="382181" y="4900978"/>
            <a:ext cx="543442" cy="661621"/>
          </a:xfrm>
        </p:spPr>
        <p:txBody>
          <a:bodyPr/>
          <a:lstStyle>
            <a:lvl1pPr marL="0" indent="0">
              <a:buFontTx/>
              <a:buNone/>
              <a:defRPr sz="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352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/>
          <p:cNvSpPr/>
          <p:nvPr/>
        </p:nvSpPr>
        <p:spPr>
          <a:xfrm rot="1005762" flipV="1">
            <a:off x="-456666" y="823761"/>
            <a:ext cx="6165122" cy="2266863"/>
          </a:xfrm>
          <a:custGeom>
            <a:avLst/>
            <a:gdLst>
              <a:gd name="connsiteX0" fmla="*/ 0 w 6387959"/>
              <a:gd name="connsiteY0" fmla="*/ 1608212 h 1608212"/>
              <a:gd name="connsiteX1" fmla="*/ 5328682 w 6387959"/>
              <a:gd name="connsiteY1" fmla="*/ 0 h 1608212"/>
              <a:gd name="connsiteX2" fmla="*/ 6387959 w 6387959"/>
              <a:gd name="connsiteY2" fmla="*/ 0 h 1608212"/>
              <a:gd name="connsiteX3" fmla="*/ 1059277 w 6387959"/>
              <a:gd name="connsiteY3" fmla="*/ 1608212 h 1608212"/>
              <a:gd name="connsiteX4" fmla="*/ 0 w 6387959"/>
              <a:gd name="connsiteY4" fmla="*/ 1608212 h 1608212"/>
              <a:gd name="connsiteX0" fmla="*/ 0 w 6189574"/>
              <a:gd name="connsiteY0" fmla="*/ 1564004 h 1608212"/>
              <a:gd name="connsiteX1" fmla="*/ 5130297 w 6189574"/>
              <a:gd name="connsiteY1" fmla="*/ 0 h 1608212"/>
              <a:gd name="connsiteX2" fmla="*/ 6189574 w 6189574"/>
              <a:gd name="connsiteY2" fmla="*/ 0 h 1608212"/>
              <a:gd name="connsiteX3" fmla="*/ 860892 w 6189574"/>
              <a:gd name="connsiteY3" fmla="*/ 1608212 h 1608212"/>
              <a:gd name="connsiteX4" fmla="*/ 0 w 6189574"/>
              <a:gd name="connsiteY4" fmla="*/ 1564004 h 1608212"/>
              <a:gd name="connsiteX0" fmla="*/ 99742 w 6289316"/>
              <a:gd name="connsiteY0" fmla="*/ 1564004 h 1923698"/>
              <a:gd name="connsiteX1" fmla="*/ 5230039 w 6289316"/>
              <a:gd name="connsiteY1" fmla="*/ 0 h 1923698"/>
              <a:gd name="connsiteX2" fmla="*/ 6289316 w 6289316"/>
              <a:gd name="connsiteY2" fmla="*/ 0 h 1923698"/>
              <a:gd name="connsiteX3" fmla="*/ 0 w 6289316"/>
              <a:gd name="connsiteY3" fmla="*/ 1923698 h 1923698"/>
              <a:gd name="connsiteX4" fmla="*/ 99742 w 6289316"/>
              <a:gd name="connsiteY4" fmla="*/ 1564004 h 1923698"/>
              <a:gd name="connsiteX0" fmla="*/ 99742 w 6289316"/>
              <a:gd name="connsiteY0" fmla="*/ 1773458 h 2133152"/>
              <a:gd name="connsiteX1" fmla="*/ 6041669 w 6289316"/>
              <a:gd name="connsiteY1" fmla="*/ 0 h 2133152"/>
              <a:gd name="connsiteX2" fmla="*/ 6289316 w 6289316"/>
              <a:gd name="connsiteY2" fmla="*/ 209454 h 2133152"/>
              <a:gd name="connsiteX3" fmla="*/ 0 w 6289316"/>
              <a:gd name="connsiteY3" fmla="*/ 2133152 h 2133152"/>
              <a:gd name="connsiteX4" fmla="*/ 99742 w 6289316"/>
              <a:gd name="connsiteY4" fmla="*/ 1773458 h 2133152"/>
              <a:gd name="connsiteX0" fmla="*/ 99742 w 6194868"/>
              <a:gd name="connsiteY0" fmla="*/ 1773458 h 2133152"/>
              <a:gd name="connsiteX1" fmla="*/ 6041669 w 6194868"/>
              <a:gd name="connsiteY1" fmla="*/ 0 h 2133152"/>
              <a:gd name="connsiteX2" fmla="*/ 6194868 w 6194868"/>
              <a:gd name="connsiteY2" fmla="*/ 240751 h 2133152"/>
              <a:gd name="connsiteX3" fmla="*/ 0 w 6194868"/>
              <a:gd name="connsiteY3" fmla="*/ 2133152 h 2133152"/>
              <a:gd name="connsiteX4" fmla="*/ 99742 w 6194868"/>
              <a:gd name="connsiteY4" fmla="*/ 1773458 h 2133152"/>
              <a:gd name="connsiteX0" fmla="*/ 119739 w 6214865"/>
              <a:gd name="connsiteY0" fmla="*/ 1773458 h 2138849"/>
              <a:gd name="connsiteX1" fmla="*/ 6061666 w 6214865"/>
              <a:gd name="connsiteY1" fmla="*/ 0 h 2138849"/>
              <a:gd name="connsiteX2" fmla="*/ 6214865 w 6214865"/>
              <a:gd name="connsiteY2" fmla="*/ 240751 h 2138849"/>
              <a:gd name="connsiteX3" fmla="*/ 0 w 6214865"/>
              <a:gd name="connsiteY3" fmla="*/ 2138849 h 2138849"/>
              <a:gd name="connsiteX4" fmla="*/ 119739 w 6214865"/>
              <a:gd name="connsiteY4" fmla="*/ 1773458 h 21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4865" h="2138849">
                <a:moveTo>
                  <a:pt x="119739" y="1773458"/>
                </a:moveTo>
                <a:lnTo>
                  <a:pt x="6061666" y="0"/>
                </a:lnTo>
                <a:lnTo>
                  <a:pt x="6214865" y="240751"/>
                </a:lnTo>
                <a:lnTo>
                  <a:pt x="0" y="2138849"/>
                </a:lnTo>
                <a:lnTo>
                  <a:pt x="119739" y="1773458"/>
                </a:lnTo>
                <a:close/>
              </a:path>
            </a:pathLst>
          </a:custGeom>
          <a:solidFill>
            <a:srgbClr val="3F3F3F"/>
          </a:solidFill>
          <a:ln>
            <a:solidFill>
              <a:srgbClr val="4B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1200" y="-20200"/>
            <a:ext cx="3393041" cy="2797505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Isosceles Triangle 17"/>
          <p:cNvSpPr/>
          <p:nvPr/>
        </p:nvSpPr>
        <p:spPr>
          <a:xfrm rot="16200000">
            <a:off x="5516668" y="3230668"/>
            <a:ext cx="4080696" cy="3173968"/>
          </a:xfrm>
          <a:custGeom>
            <a:avLst/>
            <a:gdLst>
              <a:gd name="connsiteX0" fmla="*/ 0 w 1885950"/>
              <a:gd name="connsiteY0" fmla="*/ 2236498 h 2236498"/>
              <a:gd name="connsiteX1" fmla="*/ 1885950 w 1885950"/>
              <a:gd name="connsiteY1" fmla="*/ 0 h 2236498"/>
              <a:gd name="connsiteX2" fmla="*/ 1885950 w 1885950"/>
              <a:gd name="connsiteY2" fmla="*/ 2236498 h 2236498"/>
              <a:gd name="connsiteX3" fmla="*/ 0 w 1885950"/>
              <a:gd name="connsiteY3" fmla="*/ 2236498 h 2236498"/>
              <a:gd name="connsiteX0" fmla="*/ 0 w 2990355"/>
              <a:gd name="connsiteY0" fmla="*/ 2236498 h 2236498"/>
              <a:gd name="connsiteX1" fmla="*/ 2990355 w 2990355"/>
              <a:gd name="connsiteY1" fmla="*/ 0 h 2236498"/>
              <a:gd name="connsiteX2" fmla="*/ 2990355 w 2990355"/>
              <a:gd name="connsiteY2" fmla="*/ 2236498 h 2236498"/>
              <a:gd name="connsiteX3" fmla="*/ 0 w 2990355"/>
              <a:gd name="connsiteY3" fmla="*/ 2236498 h 2236498"/>
              <a:gd name="connsiteX0" fmla="*/ 0 w 3049735"/>
              <a:gd name="connsiteY0" fmla="*/ 2236500 h 2236500"/>
              <a:gd name="connsiteX1" fmla="*/ 3049735 w 3049735"/>
              <a:gd name="connsiteY1" fmla="*/ 0 h 2236500"/>
              <a:gd name="connsiteX2" fmla="*/ 3049735 w 3049735"/>
              <a:gd name="connsiteY2" fmla="*/ 2236498 h 2236500"/>
              <a:gd name="connsiteX3" fmla="*/ 0 w 3049735"/>
              <a:gd name="connsiteY3" fmla="*/ 2236500 h 223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9735" h="2236500">
                <a:moveTo>
                  <a:pt x="0" y="2236500"/>
                </a:moveTo>
                <a:lnTo>
                  <a:pt x="3049735" y="0"/>
                </a:lnTo>
                <a:lnTo>
                  <a:pt x="3049735" y="2236498"/>
                </a:lnTo>
                <a:lnTo>
                  <a:pt x="0" y="2236500"/>
                </a:lnTo>
                <a:close/>
              </a:path>
            </a:pathLst>
          </a:custGeom>
          <a:solidFill>
            <a:srgbClr val="04C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ight Triangle 16"/>
          <p:cNvSpPr/>
          <p:nvPr/>
        </p:nvSpPr>
        <p:spPr>
          <a:xfrm>
            <a:off x="-19716" y="381000"/>
            <a:ext cx="5429916" cy="3684097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9716" y="4065097"/>
            <a:ext cx="4963680" cy="2820621"/>
          </a:xfrm>
          <a:prstGeom prst="rect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flipV="1">
            <a:off x="-19716" y="-20201"/>
            <a:ext cx="7696200" cy="4085297"/>
          </a:xfrm>
          <a:prstGeom prst="triangle">
            <a:avLst>
              <a:gd name="adj" fmla="val 76383"/>
            </a:avLst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 rot="21135326">
            <a:off x="5955793" y="2811056"/>
            <a:ext cx="526985" cy="384677"/>
          </a:xfrm>
          <a:prstGeom prst="triangle">
            <a:avLst>
              <a:gd name="adj" fmla="val 97055"/>
            </a:avLst>
          </a:prstGeom>
          <a:solidFill>
            <a:srgbClr val="04C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1371600" y="2777306"/>
            <a:ext cx="7822166" cy="4108412"/>
          </a:xfrm>
          <a:prstGeom prst="triangle">
            <a:avLst>
              <a:gd name="adj" fmla="val 64663"/>
            </a:avLst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Isosceles Triangle 16"/>
          <p:cNvSpPr/>
          <p:nvPr/>
        </p:nvSpPr>
        <p:spPr>
          <a:xfrm rot="19852538">
            <a:off x="-609600" y="3472284"/>
            <a:ext cx="3659262" cy="1577940"/>
          </a:xfrm>
          <a:custGeom>
            <a:avLst/>
            <a:gdLst>
              <a:gd name="connsiteX0" fmla="*/ 0 w 3522030"/>
              <a:gd name="connsiteY0" fmla="*/ 1577940 h 1577940"/>
              <a:gd name="connsiteX1" fmla="*/ 694157 w 3522030"/>
              <a:gd name="connsiteY1" fmla="*/ 0 h 1577940"/>
              <a:gd name="connsiteX2" fmla="*/ 3522030 w 3522030"/>
              <a:gd name="connsiteY2" fmla="*/ 1577940 h 1577940"/>
              <a:gd name="connsiteX3" fmla="*/ 0 w 3522030"/>
              <a:gd name="connsiteY3" fmla="*/ 1577940 h 1577940"/>
              <a:gd name="connsiteX0" fmla="*/ 0 w 3659262"/>
              <a:gd name="connsiteY0" fmla="*/ 1555857 h 1577940"/>
              <a:gd name="connsiteX1" fmla="*/ 831389 w 3659262"/>
              <a:gd name="connsiteY1" fmla="*/ 0 h 1577940"/>
              <a:gd name="connsiteX2" fmla="*/ 3659262 w 3659262"/>
              <a:gd name="connsiteY2" fmla="*/ 1577940 h 1577940"/>
              <a:gd name="connsiteX3" fmla="*/ 0 w 3659262"/>
              <a:gd name="connsiteY3" fmla="*/ 1555857 h 15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262" h="1577940">
                <a:moveTo>
                  <a:pt x="0" y="1555857"/>
                </a:moveTo>
                <a:lnTo>
                  <a:pt x="831389" y="0"/>
                </a:lnTo>
                <a:lnTo>
                  <a:pt x="3659262" y="1577940"/>
                </a:lnTo>
                <a:lnTo>
                  <a:pt x="0" y="155585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9716" y="4035400"/>
            <a:ext cx="9203171" cy="1704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8059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042" y="2971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53235" y="3930968"/>
            <a:ext cx="9236690" cy="208864"/>
          </a:xfrm>
          <a:prstGeom prst="rect">
            <a:avLst/>
          </a:prstGeom>
          <a:solidFill>
            <a:srgbClr val="00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53236" y="5658661"/>
            <a:ext cx="9238097" cy="208864"/>
          </a:xfrm>
          <a:prstGeom prst="rect">
            <a:avLst/>
          </a:prstGeom>
          <a:solidFill>
            <a:srgbClr val="00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51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5581952"/>
            <a:ext cx="9144000" cy="1276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0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24C5-2AE6-4A98-97A9-32557E289437}" type="datetime1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0" y="5581952"/>
            <a:ext cx="9186530" cy="1276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495800" cy="3981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181600" y="2819400"/>
            <a:ext cx="3810000" cy="2667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68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952"/>
            <a:ext cx="9144000" cy="1276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83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/>
          <p:cNvSpPr/>
          <p:nvPr/>
        </p:nvSpPr>
        <p:spPr>
          <a:xfrm rot="19244907">
            <a:off x="2588579" y="1812657"/>
            <a:ext cx="6675959" cy="326232"/>
          </a:xfrm>
          <a:custGeom>
            <a:avLst/>
            <a:gdLst>
              <a:gd name="connsiteX0" fmla="*/ 0 w 6740013"/>
              <a:gd name="connsiteY0" fmla="*/ 318227 h 318227"/>
              <a:gd name="connsiteX1" fmla="*/ 79557 w 6740013"/>
              <a:gd name="connsiteY1" fmla="*/ 0 h 318227"/>
              <a:gd name="connsiteX2" fmla="*/ 6740013 w 6740013"/>
              <a:gd name="connsiteY2" fmla="*/ 0 h 318227"/>
              <a:gd name="connsiteX3" fmla="*/ 6660456 w 6740013"/>
              <a:gd name="connsiteY3" fmla="*/ 318227 h 318227"/>
              <a:gd name="connsiteX4" fmla="*/ 0 w 6740013"/>
              <a:gd name="connsiteY4" fmla="*/ 318227 h 318227"/>
              <a:gd name="connsiteX0" fmla="*/ 0 w 6740013"/>
              <a:gd name="connsiteY0" fmla="*/ 318227 h 334677"/>
              <a:gd name="connsiteX1" fmla="*/ 79557 w 6740013"/>
              <a:gd name="connsiteY1" fmla="*/ 0 h 334677"/>
              <a:gd name="connsiteX2" fmla="*/ 6740013 w 6740013"/>
              <a:gd name="connsiteY2" fmla="*/ 0 h 334677"/>
              <a:gd name="connsiteX3" fmla="*/ 6709042 w 6740013"/>
              <a:gd name="connsiteY3" fmla="*/ 334677 h 334677"/>
              <a:gd name="connsiteX4" fmla="*/ 0 w 6740013"/>
              <a:gd name="connsiteY4" fmla="*/ 318227 h 334677"/>
              <a:gd name="connsiteX0" fmla="*/ 0 w 6709042"/>
              <a:gd name="connsiteY0" fmla="*/ 318227 h 334677"/>
              <a:gd name="connsiteX1" fmla="*/ 79557 w 6709042"/>
              <a:gd name="connsiteY1" fmla="*/ 0 h 334677"/>
              <a:gd name="connsiteX2" fmla="*/ 6592440 w 6709042"/>
              <a:gd name="connsiteY2" fmla="*/ 99426 h 334677"/>
              <a:gd name="connsiteX3" fmla="*/ 6709042 w 6709042"/>
              <a:gd name="connsiteY3" fmla="*/ 334677 h 334677"/>
              <a:gd name="connsiteX4" fmla="*/ 0 w 6709042"/>
              <a:gd name="connsiteY4" fmla="*/ 318227 h 334677"/>
              <a:gd name="connsiteX0" fmla="*/ 0 w 6709042"/>
              <a:gd name="connsiteY0" fmla="*/ 318227 h 334677"/>
              <a:gd name="connsiteX1" fmla="*/ 79557 w 6709042"/>
              <a:gd name="connsiteY1" fmla="*/ 0 h 334677"/>
              <a:gd name="connsiteX2" fmla="*/ 6560451 w 6709042"/>
              <a:gd name="connsiteY2" fmla="*/ 122208 h 334677"/>
              <a:gd name="connsiteX3" fmla="*/ 6709042 w 6709042"/>
              <a:gd name="connsiteY3" fmla="*/ 334677 h 334677"/>
              <a:gd name="connsiteX4" fmla="*/ 0 w 6709042"/>
              <a:gd name="connsiteY4" fmla="*/ 318227 h 334677"/>
              <a:gd name="connsiteX0" fmla="*/ 0 w 6709042"/>
              <a:gd name="connsiteY0" fmla="*/ 318227 h 334677"/>
              <a:gd name="connsiteX1" fmla="*/ 79557 w 6709042"/>
              <a:gd name="connsiteY1" fmla="*/ 0 h 334677"/>
              <a:gd name="connsiteX2" fmla="*/ 6570714 w 6709042"/>
              <a:gd name="connsiteY2" fmla="*/ 80865 h 334677"/>
              <a:gd name="connsiteX3" fmla="*/ 6709042 w 6709042"/>
              <a:gd name="connsiteY3" fmla="*/ 334677 h 334677"/>
              <a:gd name="connsiteX4" fmla="*/ 0 w 6709042"/>
              <a:gd name="connsiteY4" fmla="*/ 318227 h 334677"/>
              <a:gd name="connsiteX0" fmla="*/ 0 w 6755516"/>
              <a:gd name="connsiteY0" fmla="*/ 318227 h 324268"/>
              <a:gd name="connsiteX1" fmla="*/ 79557 w 6755516"/>
              <a:gd name="connsiteY1" fmla="*/ 0 h 324268"/>
              <a:gd name="connsiteX2" fmla="*/ 6570714 w 6755516"/>
              <a:gd name="connsiteY2" fmla="*/ 80865 h 324268"/>
              <a:gd name="connsiteX3" fmla="*/ 6755516 w 6755516"/>
              <a:gd name="connsiteY3" fmla="*/ 324268 h 324268"/>
              <a:gd name="connsiteX4" fmla="*/ 0 w 6755516"/>
              <a:gd name="connsiteY4" fmla="*/ 318227 h 324268"/>
              <a:gd name="connsiteX0" fmla="*/ 76458 w 6675959"/>
              <a:gd name="connsiteY0" fmla="*/ 326232 h 326232"/>
              <a:gd name="connsiteX1" fmla="*/ 0 w 6675959"/>
              <a:gd name="connsiteY1" fmla="*/ 0 h 326232"/>
              <a:gd name="connsiteX2" fmla="*/ 6491157 w 6675959"/>
              <a:gd name="connsiteY2" fmla="*/ 80865 h 326232"/>
              <a:gd name="connsiteX3" fmla="*/ 6675959 w 6675959"/>
              <a:gd name="connsiteY3" fmla="*/ 324268 h 326232"/>
              <a:gd name="connsiteX4" fmla="*/ 76458 w 6675959"/>
              <a:gd name="connsiteY4" fmla="*/ 326232 h 32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5959" h="326232">
                <a:moveTo>
                  <a:pt x="76458" y="326232"/>
                </a:moveTo>
                <a:lnTo>
                  <a:pt x="0" y="0"/>
                </a:lnTo>
                <a:lnTo>
                  <a:pt x="6491157" y="80865"/>
                </a:lnTo>
                <a:lnTo>
                  <a:pt x="6675959" y="324268"/>
                </a:lnTo>
                <a:lnTo>
                  <a:pt x="76458" y="326232"/>
                </a:lnTo>
                <a:close/>
              </a:path>
            </a:pathLst>
          </a:custGeom>
          <a:solidFill>
            <a:srgbClr val="0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19390560">
            <a:off x="-2731803" y="-1340343"/>
            <a:ext cx="10766687" cy="5579964"/>
          </a:xfrm>
          <a:custGeom>
            <a:avLst/>
            <a:gdLst>
              <a:gd name="connsiteX0" fmla="*/ 0 w 10120256"/>
              <a:gd name="connsiteY0" fmla="*/ 5334294 h 5334294"/>
              <a:gd name="connsiteX1" fmla="*/ 4146674 w 10120256"/>
              <a:gd name="connsiteY1" fmla="*/ 0 h 5334294"/>
              <a:gd name="connsiteX2" fmla="*/ 10120256 w 10120256"/>
              <a:gd name="connsiteY2" fmla="*/ 5334294 h 5334294"/>
              <a:gd name="connsiteX3" fmla="*/ 0 w 10120256"/>
              <a:gd name="connsiteY3" fmla="*/ 5334294 h 5334294"/>
              <a:gd name="connsiteX0" fmla="*/ 0 w 10993144"/>
              <a:gd name="connsiteY0" fmla="*/ 5334294 h 5334294"/>
              <a:gd name="connsiteX1" fmla="*/ 4146674 w 10993144"/>
              <a:gd name="connsiteY1" fmla="*/ 0 h 5334294"/>
              <a:gd name="connsiteX2" fmla="*/ 10993144 w 10993144"/>
              <a:gd name="connsiteY2" fmla="*/ 4623911 h 5334294"/>
              <a:gd name="connsiteX3" fmla="*/ 0 w 10993144"/>
              <a:gd name="connsiteY3" fmla="*/ 5334294 h 5334294"/>
              <a:gd name="connsiteX0" fmla="*/ 0 w 10993144"/>
              <a:gd name="connsiteY0" fmla="*/ 5667473 h 5667473"/>
              <a:gd name="connsiteX1" fmla="*/ 4362042 w 10993144"/>
              <a:gd name="connsiteY1" fmla="*/ 0 h 5667473"/>
              <a:gd name="connsiteX2" fmla="*/ 10993144 w 10993144"/>
              <a:gd name="connsiteY2" fmla="*/ 4957090 h 5667473"/>
              <a:gd name="connsiteX3" fmla="*/ 0 w 10993144"/>
              <a:gd name="connsiteY3" fmla="*/ 5667473 h 5667473"/>
              <a:gd name="connsiteX0" fmla="*/ 0 w 10788482"/>
              <a:gd name="connsiteY0" fmla="*/ 5599070 h 5599070"/>
              <a:gd name="connsiteX1" fmla="*/ 4157380 w 10788482"/>
              <a:gd name="connsiteY1" fmla="*/ 0 h 5599070"/>
              <a:gd name="connsiteX2" fmla="*/ 10788482 w 10788482"/>
              <a:gd name="connsiteY2" fmla="*/ 4957090 h 5599070"/>
              <a:gd name="connsiteX3" fmla="*/ 0 w 10788482"/>
              <a:gd name="connsiteY3" fmla="*/ 5599070 h 5599070"/>
              <a:gd name="connsiteX0" fmla="*/ 0 w 10788482"/>
              <a:gd name="connsiteY0" fmla="*/ 5555425 h 5555425"/>
              <a:gd name="connsiteX1" fmla="*/ 4192899 w 10788482"/>
              <a:gd name="connsiteY1" fmla="*/ 0 h 5555425"/>
              <a:gd name="connsiteX2" fmla="*/ 10788482 w 10788482"/>
              <a:gd name="connsiteY2" fmla="*/ 4913445 h 5555425"/>
              <a:gd name="connsiteX3" fmla="*/ 0 w 10788482"/>
              <a:gd name="connsiteY3" fmla="*/ 5555425 h 5555425"/>
              <a:gd name="connsiteX0" fmla="*/ 0 w 10788482"/>
              <a:gd name="connsiteY0" fmla="*/ 5579964 h 5579964"/>
              <a:gd name="connsiteX1" fmla="*/ 4160125 w 10788482"/>
              <a:gd name="connsiteY1" fmla="*/ 0 h 5579964"/>
              <a:gd name="connsiteX2" fmla="*/ 10788482 w 10788482"/>
              <a:gd name="connsiteY2" fmla="*/ 4937984 h 5579964"/>
              <a:gd name="connsiteX3" fmla="*/ 0 w 10788482"/>
              <a:gd name="connsiteY3" fmla="*/ 5579964 h 5579964"/>
              <a:gd name="connsiteX0" fmla="*/ 0 w 10766687"/>
              <a:gd name="connsiteY0" fmla="*/ 5579964 h 5579964"/>
              <a:gd name="connsiteX1" fmla="*/ 4160125 w 10766687"/>
              <a:gd name="connsiteY1" fmla="*/ 0 h 5579964"/>
              <a:gd name="connsiteX2" fmla="*/ 10766687 w 10766687"/>
              <a:gd name="connsiteY2" fmla="*/ 4989862 h 5579964"/>
              <a:gd name="connsiteX3" fmla="*/ 0 w 10766687"/>
              <a:gd name="connsiteY3" fmla="*/ 5579964 h 557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6687" h="5579964">
                <a:moveTo>
                  <a:pt x="0" y="5579964"/>
                </a:moveTo>
                <a:lnTo>
                  <a:pt x="4160125" y="0"/>
                </a:lnTo>
                <a:lnTo>
                  <a:pt x="10766687" y="4989862"/>
                </a:lnTo>
                <a:lnTo>
                  <a:pt x="0" y="5579964"/>
                </a:ln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3255521"/>
            <a:ext cx="441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0" t="66776" r="6060" b="7570"/>
          <a:stretch/>
        </p:blipFill>
        <p:spPr>
          <a:xfrm>
            <a:off x="7848600" y="7162800"/>
            <a:ext cx="4018986" cy="2468435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0" y="1797132"/>
            <a:ext cx="7467600" cy="5060868"/>
          </a:xfrm>
          <a:prstGeom prst="triangle">
            <a:avLst>
              <a:gd name="adj" fmla="val 0"/>
            </a:avLst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Parallelogram 8"/>
          <p:cNvSpPr/>
          <p:nvPr/>
        </p:nvSpPr>
        <p:spPr>
          <a:xfrm rot="6665387">
            <a:off x="696305" y="-326919"/>
            <a:ext cx="2452639" cy="5089127"/>
          </a:xfrm>
          <a:custGeom>
            <a:avLst/>
            <a:gdLst>
              <a:gd name="connsiteX0" fmla="*/ 0 w 2286000"/>
              <a:gd name="connsiteY0" fmla="*/ 4307478 h 4307478"/>
              <a:gd name="connsiteX1" fmla="*/ 986729 w 2286000"/>
              <a:gd name="connsiteY1" fmla="*/ 0 h 4307478"/>
              <a:gd name="connsiteX2" fmla="*/ 2286000 w 2286000"/>
              <a:gd name="connsiteY2" fmla="*/ 0 h 4307478"/>
              <a:gd name="connsiteX3" fmla="*/ 1299271 w 2286000"/>
              <a:gd name="connsiteY3" fmla="*/ 4307478 h 4307478"/>
              <a:gd name="connsiteX4" fmla="*/ 0 w 2286000"/>
              <a:gd name="connsiteY4" fmla="*/ 4307478 h 4307478"/>
              <a:gd name="connsiteX0" fmla="*/ 0 w 2145767"/>
              <a:gd name="connsiteY0" fmla="*/ 4307478 h 4307478"/>
              <a:gd name="connsiteX1" fmla="*/ 986729 w 2145767"/>
              <a:gd name="connsiteY1" fmla="*/ 0 h 4307478"/>
              <a:gd name="connsiteX2" fmla="*/ 2145767 w 2145767"/>
              <a:gd name="connsiteY2" fmla="*/ 645103 h 4307478"/>
              <a:gd name="connsiteX3" fmla="*/ 1299271 w 2145767"/>
              <a:gd name="connsiteY3" fmla="*/ 4307478 h 4307478"/>
              <a:gd name="connsiteX4" fmla="*/ 0 w 2145767"/>
              <a:gd name="connsiteY4" fmla="*/ 4307478 h 4307478"/>
              <a:gd name="connsiteX0" fmla="*/ 0 w 2178998"/>
              <a:gd name="connsiteY0" fmla="*/ 4307478 h 4307478"/>
              <a:gd name="connsiteX1" fmla="*/ 986729 w 2178998"/>
              <a:gd name="connsiteY1" fmla="*/ 0 h 4307478"/>
              <a:gd name="connsiteX2" fmla="*/ 2178998 w 2178998"/>
              <a:gd name="connsiteY2" fmla="*/ 265704 h 4307478"/>
              <a:gd name="connsiteX3" fmla="*/ 1299271 w 2178998"/>
              <a:gd name="connsiteY3" fmla="*/ 4307478 h 4307478"/>
              <a:gd name="connsiteX4" fmla="*/ 0 w 2178998"/>
              <a:gd name="connsiteY4" fmla="*/ 4307478 h 4307478"/>
              <a:gd name="connsiteX0" fmla="*/ 0 w 2178998"/>
              <a:gd name="connsiteY0" fmla="*/ 4543220 h 4543220"/>
              <a:gd name="connsiteX1" fmla="*/ 1210025 w 2178998"/>
              <a:gd name="connsiteY1" fmla="*/ 0 h 4543220"/>
              <a:gd name="connsiteX2" fmla="*/ 2178998 w 2178998"/>
              <a:gd name="connsiteY2" fmla="*/ 501446 h 4543220"/>
              <a:gd name="connsiteX3" fmla="*/ 1299271 w 2178998"/>
              <a:gd name="connsiteY3" fmla="*/ 4543220 h 4543220"/>
              <a:gd name="connsiteX4" fmla="*/ 0 w 2178998"/>
              <a:gd name="connsiteY4" fmla="*/ 4543220 h 4543220"/>
              <a:gd name="connsiteX0" fmla="*/ 0 w 2178998"/>
              <a:gd name="connsiteY0" fmla="*/ 4543220 h 4543220"/>
              <a:gd name="connsiteX1" fmla="*/ 1210025 w 2178998"/>
              <a:gd name="connsiteY1" fmla="*/ 0 h 4543220"/>
              <a:gd name="connsiteX2" fmla="*/ 2178998 w 2178998"/>
              <a:gd name="connsiteY2" fmla="*/ 501446 h 4543220"/>
              <a:gd name="connsiteX3" fmla="*/ 1294714 w 2178998"/>
              <a:gd name="connsiteY3" fmla="*/ 4492608 h 4543220"/>
              <a:gd name="connsiteX4" fmla="*/ 0 w 2178998"/>
              <a:gd name="connsiteY4" fmla="*/ 4543220 h 4543220"/>
              <a:gd name="connsiteX0" fmla="*/ 0 w 2452639"/>
              <a:gd name="connsiteY0" fmla="*/ 5075186 h 5075186"/>
              <a:gd name="connsiteX1" fmla="*/ 1483666 w 2452639"/>
              <a:gd name="connsiteY1" fmla="*/ 0 h 5075186"/>
              <a:gd name="connsiteX2" fmla="*/ 2452639 w 2452639"/>
              <a:gd name="connsiteY2" fmla="*/ 501446 h 5075186"/>
              <a:gd name="connsiteX3" fmla="*/ 1568355 w 2452639"/>
              <a:gd name="connsiteY3" fmla="*/ 4492608 h 5075186"/>
              <a:gd name="connsiteX4" fmla="*/ 0 w 2452639"/>
              <a:gd name="connsiteY4" fmla="*/ 5075186 h 5075186"/>
              <a:gd name="connsiteX0" fmla="*/ 0 w 2452639"/>
              <a:gd name="connsiteY0" fmla="*/ 5075186 h 5075186"/>
              <a:gd name="connsiteX1" fmla="*/ 1483666 w 2452639"/>
              <a:gd name="connsiteY1" fmla="*/ 0 h 5075186"/>
              <a:gd name="connsiteX2" fmla="*/ 2452639 w 2452639"/>
              <a:gd name="connsiteY2" fmla="*/ 501446 h 5075186"/>
              <a:gd name="connsiteX3" fmla="*/ 1530770 w 2452639"/>
              <a:gd name="connsiteY3" fmla="*/ 4492142 h 5075186"/>
              <a:gd name="connsiteX4" fmla="*/ 0 w 2452639"/>
              <a:gd name="connsiteY4" fmla="*/ 5075186 h 5075186"/>
              <a:gd name="connsiteX0" fmla="*/ 0 w 2452639"/>
              <a:gd name="connsiteY0" fmla="*/ 5075186 h 5089127"/>
              <a:gd name="connsiteX1" fmla="*/ 1483666 w 2452639"/>
              <a:gd name="connsiteY1" fmla="*/ 0 h 5089127"/>
              <a:gd name="connsiteX2" fmla="*/ 2452639 w 2452639"/>
              <a:gd name="connsiteY2" fmla="*/ 501446 h 5089127"/>
              <a:gd name="connsiteX3" fmla="*/ 1530770 w 2452639"/>
              <a:gd name="connsiteY3" fmla="*/ 4492142 h 5089127"/>
              <a:gd name="connsiteX4" fmla="*/ 10363 w 2452639"/>
              <a:gd name="connsiteY4" fmla="*/ 5089127 h 5089127"/>
              <a:gd name="connsiteX5" fmla="*/ 0 w 2452639"/>
              <a:gd name="connsiteY5" fmla="*/ 5075186 h 5089127"/>
              <a:gd name="connsiteX0" fmla="*/ 0 w 2452639"/>
              <a:gd name="connsiteY0" fmla="*/ 5075186 h 5089127"/>
              <a:gd name="connsiteX1" fmla="*/ 1483666 w 2452639"/>
              <a:gd name="connsiteY1" fmla="*/ 0 h 5089127"/>
              <a:gd name="connsiteX2" fmla="*/ 2452639 w 2452639"/>
              <a:gd name="connsiteY2" fmla="*/ 501446 h 5089127"/>
              <a:gd name="connsiteX3" fmla="*/ 1530770 w 2452639"/>
              <a:gd name="connsiteY3" fmla="*/ 4492142 h 5089127"/>
              <a:gd name="connsiteX4" fmla="*/ 10363 w 2452639"/>
              <a:gd name="connsiteY4" fmla="*/ 5089127 h 5089127"/>
              <a:gd name="connsiteX5" fmla="*/ 0 w 2452639"/>
              <a:gd name="connsiteY5" fmla="*/ 5075186 h 5089127"/>
              <a:gd name="connsiteX0" fmla="*/ 0 w 2452639"/>
              <a:gd name="connsiteY0" fmla="*/ 5075186 h 5089127"/>
              <a:gd name="connsiteX1" fmla="*/ 1483666 w 2452639"/>
              <a:gd name="connsiteY1" fmla="*/ 0 h 5089127"/>
              <a:gd name="connsiteX2" fmla="*/ 2452639 w 2452639"/>
              <a:gd name="connsiteY2" fmla="*/ 501446 h 5089127"/>
              <a:gd name="connsiteX3" fmla="*/ 1538305 w 2452639"/>
              <a:gd name="connsiteY3" fmla="*/ 4511681 h 5089127"/>
              <a:gd name="connsiteX4" fmla="*/ 10363 w 2452639"/>
              <a:gd name="connsiteY4" fmla="*/ 5089127 h 5089127"/>
              <a:gd name="connsiteX5" fmla="*/ 0 w 2452639"/>
              <a:gd name="connsiteY5" fmla="*/ 5075186 h 508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639" h="5089127">
                <a:moveTo>
                  <a:pt x="0" y="5075186"/>
                </a:moveTo>
                <a:lnTo>
                  <a:pt x="1483666" y="0"/>
                </a:lnTo>
                <a:lnTo>
                  <a:pt x="2452639" y="501446"/>
                </a:lnTo>
                <a:lnTo>
                  <a:pt x="1538305" y="4511681"/>
                </a:lnTo>
                <a:lnTo>
                  <a:pt x="10363" y="5089127"/>
                </a:lnTo>
                <a:lnTo>
                  <a:pt x="0" y="5075186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8"/>
          <p:cNvSpPr/>
          <p:nvPr/>
        </p:nvSpPr>
        <p:spPr>
          <a:xfrm rot="7146366">
            <a:off x="1383302" y="543408"/>
            <a:ext cx="739129" cy="4412746"/>
          </a:xfrm>
          <a:custGeom>
            <a:avLst/>
            <a:gdLst>
              <a:gd name="connsiteX0" fmla="*/ 0 w 2286000"/>
              <a:gd name="connsiteY0" fmla="*/ 4307478 h 4307478"/>
              <a:gd name="connsiteX1" fmla="*/ 986729 w 2286000"/>
              <a:gd name="connsiteY1" fmla="*/ 0 h 4307478"/>
              <a:gd name="connsiteX2" fmla="*/ 2286000 w 2286000"/>
              <a:gd name="connsiteY2" fmla="*/ 0 h 4307478"/>
              <a:gd name="connsiteX3" fmla="*/ 1299271 w 2286000"/>
              <a:gd name="connsiteY3" fmla="*/ 4307478 h 4307478"/>
              <a:gd name="connsiteX4" fmla="*/ 0 w 2286000"/>
              <a:gd name="connsiteY4" fmla="*/ 4307478 h 4307478"/>
              <a:gd name="connsiteX0" fmla="*/ 0 w 2145767"/>
              <a:gd name="connsiteY0" fmla="*/ 4307478 h 4307478"/>
              <a:gd name="connsiteX1" fmla="*/ 986729 w 2145767"/>
              <a:gd name="connsiteY1" fmla="*/ 0 h 4307478"/>
              <a:gd name="connsiteX2" fmla="*/ 2145767 w 2145767"/>
              <a:gd name="connsiteY2" fmla="*/ 645103 h 4307478"/>
              <a:gd name="connsiteX3" fmla="*/ 1299271 w 2145767"/>
              <a:gd name="connsiteY3" fmla="*/ 4307478 h 4307478"/>
              <a:gd name="connsiteX4" fmla="*/ 0 w 2145767"/>
              <a:gd name="connsiteY4" fmla="*/ 4307478 h 4307478"/>
              <a:gd name="connsiteX0" fmla="*/ 0 w 2178998"/>
              <a:gd name="connsiteY0" fmla="*/ 4307478 h 4307478"/>
              <a:gd name="connsiteX1" fmla="*/ 986729 w 2178998"/>
              <a:gd name="connsiteY1" fmla="*/ 0 h 4307478"/>
              <a:gd name="connsiteX2" fmla="*/ 2178998 w 2178998"/>
              <a:gd name="connsiteY2" fmla="*/ 265704 h 4307478"/>
              <a:gd name="connsiteX3" fmla="*/ 1299271 w 2178998"/>
              <a:gd name="connsiteY3" fmla="*/ 4307478 h 4307478"/>
              <a:gd name="connsiteX4" fmla="*/ 0 w 2178998"/>
              <a:gd name="connsiteY4" fmla="*/ 4307478 h 4307478"/>
              <a:gd name="connsiteX0" fmla="*/ 0 w 2178998"/>
              <a:gd name="connsiteY0" fmla="*/ 4543220 h 4543220"/>
              <a:gd name="connsiteX1" fmla="*/ 1210025 w 2178998"/>
              <a:gd name="connsiteY1" fmla="*/ 0 h 4543220"/>
              <a:gd name="connsiteX2" fmla="*/ 2178998 w 2178998"/>
              <a:gd name="connsiteY2" fmla="*/ 501446 h 4543220"/>
              <a:gd name="connsiteX3" fmla="*/ 1299271 w 2178998"/>
              <a:gd name="connsiteY3" fmla="*/ 4543220 h 4543220"/>
              <a:gd name="connsiteX4" fmla="*/ 0 w 2178998"/>
              <a:gd name="connsiteY4" fmla="*/ 4543220 h 4543220"/>
              <a:gd name="connsiteX0" fmla="*/ 0 w 2178998"/>
              <a:gd name="connsiteY0" fmla="*/ 4543220 h 4543220"/>
              <a:gd name="connsiteX1" fmla="*/ 1210025 w 2178998"/>
              <a:gd name="connsiteY1" fmla="*/ 0 h 4543220"/>
              <a:gd name="connsiteX2" fmla="*/ 2178998 w 2178998"/>
              <a:gd name="connsiteY2" fmla="*/ 501446 h 4543220"/>
              <a:gd name="connsiteX3" fmla="*/ 1294714 w 2178998"/>
              <a:gd name="connsiteY3" fmla="*/ 4492608 h 4543220"/>
              <a:gd name="connsiteX4" fmla="*/ 0 w 2178998"/>
              <a:gd name="connsiteY4" fmla="*/ 4543220 h 4543220"/>
              <a:gd name="connsiteX0" fmla="*/ 0 w 2452639"/>
              <a:gd name="connsiteY0" fmla="*/ 5075186 h 5075186"/>
              <a:gd name="connsiteX1" fmla="*/ 1483666 w 2452639"/>
              <a:gd name="connsiteY1" fmla="*/ 0 h 5075186"/>
              <a:gd name="connsiteX2" fmla="*/ 2452639 w 2452639"/>
              <a:gd name="connsiteY2" fmla="*/ 501446 h 5075186"/>
              <a:gd name="connsiteX3" fmla="*/ 1568355 w 2452639"/>
              <a:gd name="connsiteY3" fmla="*/ 4492608 h 5075186"/>
              <a:gd name="connsiteX4" fmla="*/ 0 w 2452639"/>
              <a:gd name="connsiteY4" fmla="*/ 5075186 h 5075186"/>
              <a:gd name="connsiteX0" fmla="*/ 0 w 2664933"/>
              <a:gd name="connsiteY0" fmla="*/ 5075186 h 5075186"/>
              <a:gd name="connsiteX1" fmla="*/ 1483666 w 2664933"/>
              <a:gd name="connsiteY1" fmla="*/ 0 h 5075186"/>
              <a:gd name="connsiteX2" fmla="*/ 2664934 w 2664933"/>
              <a:gd name="connsiteY2" fmla="*/ 498678 h 5075186"/>
              <a:gd name="connsiteX3" fmla="*/ 1568355 w 2664933"/>
              <a:gd name="connsiteY3" fmla="*/ 4492608 h 5075186"/>
              <a:gd name="connsiteX4" fmla="*/ 0 w 2664933"/>
              <a:gd name="connsiteY4" fmla="*/ 5075186 h 5075186"/>
              <a:gd name="connsiteX0" fmla="*/ 0 w 2664933"/>
              <a:gd name="connsiteY0" fmla="*/ 4692787 h 4692787"/>
              <a:gd name="connsiteX1" fmla="*/ 1392535 w 2664933"/>
              <a:gd name="connsiteY1" fmla="*/ 0 h 4692787"/>
              <a:gd name="connsiteX2" fmla="*/ 2664934 w 2664933"/>
              <a:gd name="connsiteY2" fmla="*/ 116279 h 4692787"/>
              <a:gd name="connsiteX3" fmla="*/ 1568355 w 2664933"/>
              <a:gd name="connsiteY3" fmla="*/ 4110209 h 4692787"/>
              <a:gd name="connsiteX4" fmla="*/ 0 w 2664933"/>
              <a:gd name="connsiteY4" fmla="*/ 4692787 h 4692787"/>
              <a:gd name="connsiteX0" fmla="*/ 1 w 2515792"/>
              <a:gd name="connsiteY0" fmla="*/ 4412746 h 4412746"/>
              <a:gd name="connsiteX1" fmla="*/ 1243394 w 2515792"/>
              <a:gd name="connsiteY1" fmla="*/ 0 h 4412746"/>
              <a:gd name="connsiteX2" fmla="*/ 2515793 w 2515792"/>
              <a:gd name="connsiteY2" fmla="*/ 116279 h 4412746"/>
              <a:gd name="connsiteX3" fmla="*/ 1419214 w 2515792"/>
              <a:gd name="connsiteY3" fmla="*/ 4110209 h 4412746"/>
              <a:gd name="connsiteX4" fmla="*/ 1 w 2515792"/>
              <a:gd name="connsiteY4" fmla="*/ 4412746 h 4412746"/>
              <a:gd name="connsiteX0" fmla="*/ 1 w 2515792"/>
              <a:gd name="connsiteY0" fmla="*/ 4412746 h 4412746"/>
              <a:gd name="connsiteX1" fmla="*/ 1243394 w 2515792"/>
              <a:gd name="connsiteY1" fmla="*/ 0 h 4412746"/>
              <a:gd name="connsiteX2" fmla="*/ 2515793 w 2515792"/>
              <a:gd name="connsiteY2" fmla="*/ 116279 h 4412746"/>
              <a:gd name="connsiteX3" fmla="*/ 1440191 w 2515792"/>
              <a:gd name="connsiteY3" fmla="*/ 4178678 h 4412746"/>
              <a:gd name="connsiteX4" fmla="*/ 1 w 2515792"/>
              <a:gd name="connsiteY4" fmla="*/ 4412746 h 4412746"/>
              <a:gd name="connsiteX0" fmla="*/ 1 w 2515792"/>
              <a:gd name="connsiteY0" fmla="*/ 4412746 h 4412746"/>
              <a:gd name="connsiteX1" fmla="*/ 1243394 w 2515792"/>
              <a:gd name="connsiteY1" fmla="*/ 0 h 4412746"/>
              <a:gd name="connsiteX2" fmla="*/ 2515793 w 2515792"/>
              <a:gd name="connsiteY2" fmla="*/ 116279 h 4412746"/>
              <a:gd name="connsiteX3" fmla="*/ 1343246 w 2515792"/>
              <a:gd name="connsiteY3" fmla="*/ 4170568 h 4412746"/>
              <a:gd name="connsiteX4" fmla="*/ 1 w 2515792"/>
              <a:gd name="connsiteY4" fmla="*/ 4412746 h 4412746"/>
              <a:gd name="connsiteX0" fmla="*/ 1 w 2515792"/>
              <a:gd name="connsiteY0" fmla="*/ 4412746 h 4412746"/>
              <a:gd name="connsiteX1" fmla="*/ 1243394 w 2515792"/>
              <a:gd name="connsiteY1" fmla="*/ 0 h 4412746"/>
              <a:gd name="connsiteX2" fmla="*/ 2515793 w 2515792"/>
              <a:gd name="connsiteY2" fmla="*/ 116279 h 4412746"/>
              <a:gd name="connsiteX3" fmla="*/ 1327198 w 2515792"/>
              <a:gd name="connsiteY3" fmla="*/ 4205149 h 4412746"/>
              <a:gd name="connsiteX4" fmla="*/ 1 w 2515792"/>
              <a:gd name="connsiteY4" fmla="*/ 4412746 h 441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5792" h="4412746">
                <a:moveTo>
                  <a:pt x="1" y="4412746"/>
                </a:moveTo>
                <a:lnTo>
                  <a:pt x="1243394" y="0"/>
                </a:lnTo>
                <a:lnTo>
                  <a:pt x="2515793" y="116279"/>
                </a:lnTo>
                <a:lnTo>
                  <a:pt x="1327198" y="4205149"/>
                </a:lnTo>
                <a:lnTo>
                  <a:pt x="1" y="4412746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arallelogram 8"/>
          <p:cNvSpPr/>
          <p:nvPr/>
        </p:nvSpPr>
        <p:spPr>
          <a:xfrm rot="14934613" flipH="1">
            <a:off x="2567540" y="3489386"/>
            <a:ext cx="2676310" cy="6564232"/>
          </a:xfrm>
          <a:custGeom>
            <a:avLst/>
            <a:gdLst>
              <a:gd name="connsiteX0" fmla="*/ 0 w 2452639"/>
              <a:gd name="connsiteY0" fmla="*/ 6423789 h 6423789"/>
              <a:gd name="connsiteX1" fmla="*/ 0 w 2452639"/>
              <a:gd name="connsiteY1" fmla="*/ 0 h 6423789"/>
              <a:gd name="connsiteX2" fmla="*/ 2452639 w 2452639"/>
              <a:gd name="connsiteY2" fmla="*/ 6423789 h 6423789"/>
              <a:gd name="connsiteX3" fmla="*/ 0 w 2452639"/>
              <a:gd name="connsiteY3" fmla="*/ 6423789 h 6423789"/>
              <a:gd name="connsiteX0" fmla="*/ 0 w 2645016"/>
              <a:gd name="connsiteY0" fmla="*/ 4743016 h 6423789"/>
              <a:gd name="connsiteX1" fmla="*/ 192377 w 2645016"/>
              <a:gd name="connsiteY1" fmla="*/ 0 h 6423789"/>
              <a:gd name="connsiteX2" fmla="*/ 2645016 w 2645016"/>
              <a:gd name="connsiteY2" fmla="*/ 6423789 h 6423789"/>
              <a:gd name="connsiteX3" fmla="*/ 0 w 2645016"/>
              <a:gd name="connsiteY3" fmla="*/ 4743016 h 6423789"/>
              <a:gd name="connsiteX0" fmla="*/ 0 w 2664992"/>
              <a:gd name="connsiteY0" fmla="*/ 4743016 h 6564232"/>
              <a:gd name="connsiteX1" fmla="*/ 192377 w 2664992"/>
              <a:gd name="connsiteY1" fmla="*/ 0 h 6564232"/>
              <a:gd name="connsiteX2" fmla="*/ 2664992 w 2664992"/>
              <a:gd name="connsiteY2" fmla="*/ 6564232 h 6564232"/>
              <a:gd name="connsiteX3" fmla="*/ 0 w 2664992"/>
              <a:gd name="connsiteY3" fmla="*/ 4743016 h 6564232"/>
              <a:gd name="connsiteX0" fmla="*/ 0 w 2676310"/>
              <a:gd name="connsiteY0" fmla="*/ 4743016 h 6564232"/>
              <a:gd name="connsiteX1" fmla="*/ 192377 w 2676310"/>
              <a:gd name="connsiteY1" fmla="*/ 0 h 6564232"/>
              <a:gd name="connsiteX2" fmla="*/ 2676310 w 2676310"/>
              <a:gd name="connsiteY2" fmla="*/ 6511482 h 6564232"/>
              <a:gd name="connsiteX3" fmla="*/ 2664992 w 2676310"/>
              <a:gd name="connsiteY3" fmla="*/ 6564232 h 6564232"/>
              <a:gd name="connsiteX4" fmla="*/ 0 w 2676310"/>
              <a:gd name="connsiteY4" fmla="*/ 4743016 h 65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310" h="6564232">
                <a:moveTo>
                  <a:pt x="0" y="4743016"/>
                </a:moveTo>
                <a:lnTo>
                  <a:pt x="192377" y="0"/>
                </a:lnTo>
                <a:cubicBezTo>
                  <a:pt x="1017048" y="2171769"/>
                  <a:pt x="1851639" y="4339713"/>
                  <a:pt x="2676310" y="6511482"/>
                </a:cubicBezTo>
                <a:lnTo>
                  <a:pt x="2664992" y="6564232"/>
                </a:lnTo>
                <a:lnTo>
                  <a:pt x="0" y="4743016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76600" y="4379188"/>
            <a:ext cx="2133600" cy="2131761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F0F0F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32647" y="465668"/>
            <a:ext cx="2665225" cy="2662928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F0F0F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8066" y="2435269"/>
            <a:ext cx="2133600" cy="2131761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F0F0F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0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2" y="5610527"/>
            <a:ext cx="9161252" cy="1276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05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2" y="5600643"/>
            <a:ext cx="9161252" cy="1276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66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5581952"/>
            <a:ext cx="9153525" cy="1276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85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91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69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18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23"/>
          <p:cNvSpPr/>
          <p:nvPr/>
        </p:nvSpPr>
        <p:spPr>
          <a:xfrm rot="18393916">
            <a:off x="1199032" y="-2453001"/>
            <a:ext cx="3444025" cy="5267960"/>
          </a:xfrm>
          <a:custGeom>
            <a:avLst/>
            <a:gdLst>
              <a:gd name="connsiteX0" fmla="*/ 0 w 3447605"/>
              <a:gd name="connsiteY0" fmla="*/ 4627687 h 4627687"/>
              <a:gd name="connsiteX1" fmla="*/ 0 w 3447605"/>
              <a:gd name="connsiteY1" fmla="*/ 0 h 4627687"/>
              <a:gd name="connsiteX2" fmla="*/ 3447605 w 3447605"/>
              <a:gd name="connsiteY2" fmla="*/ 4627687 h 4627687"/>
              <a:gd name="connsiteX3" fmla="*/ 0 w 3447605"/>
              <a:gd name="connsiteY3" fmla="*/ 4627687 h 4627687"/>
              <a:gd name="connsiteX0" fmla="*/ 31432 w 3447605"/>
              <a:gd name="connsiteY0" fmla="*/ 5205832 h 5205832"/>
              <a:gd name="connsiteX1" fmla="*/ 0 w 3447605"/>
              <a:gd name="connsiteY1" fmla="*/ 0 h 5205832"/>
              <a:gd name="connsiteX2" fmla="*/ 3447605 w 3447605"/>
              <a:gd name="connsiteY2" fmla="*/ 4627687 h 5205832"/>
              <a:gd name="connsiteX3" fmla="*/ 31432 w 3447605"/>
              <a:gd name="connsiteY3" fmla="*/ 5205832 h 5205832"/>
              <a:gd name="connsiteX0" fmla="*/ 7296 w 3423469"/>
              <a:gd name="connsiteY0" fmla="*/ 5202253 h 5202253"/>
              <a:gd name="connsiteX1" fmla="*/ 0 w 3423469"/>
              <a:gd name="connsiteY1" fmla="*/ 0 h 5202253"/>
              <a:gd name="connsiteX2" fmla="*/ 3423469 w 3423469"/>
              <a:gd name="connsiteY2" fmla="*/ 4624108 h 5202253"/>
              <a:gd name="connsiteX3" fmla="*/ 7296 w 3423469"/>
              <a:gd name="connsiteY3" fmla="*/ 5202253 h 5202253"/>
              <a:gd name="connsiteX0" fmla="*/ 27852 w 3444025"/>
              <a:gd name="connsiteY0" fmla="*/ 5229967 h 5229967"/>
              <a:gd name="connsiteX1" fmla="*/ 0 w 3444025"/>
              <a:gd name="connsiteY1" fmla="*/ 0 h 5229967"/>
              <a:gd name="connsiteX2" fmla="*/ 3444025 w 3444025"/>
              <a:gd name="connsiteY2" fmla="*/ 4651822 h 5229967"/>
              <a:gd name="connsiteX3" fmla="*/ 27852 w 3444025"/>
              <a:gd name="connsiteY3" fmla="*/ 5229967 h 5229967"/>
              <a:gd name="connsiteX0" fmla="*/ 34551 w 3444025"/>
              <a:gd name="connsiteY0" fmla="*/ 5267960 h 5267960"/>
              <a:gd name="connsiteX1" fmla="*/ 0 w 3444025"/>
              <a:gd name="connsiteY1" fmla="*/ 0 h 5267960"/>
              <a:gd name="connsiteX2" fmla="*/ 3444025 w 3444025"/>
              <a:gd name="connsiteY2" fmla="*/ 4651822 h 5267960"/>
              <a:gd name="connsiteX3" fmla="*/ 34551 w 3444025"/>
              <a:gd name="connsiteY3" fmla="*/ 5267960 h 526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4025" h="5267960">
                <a:moveTo>
                  <a:pt x="34551" y="5267960"/>
                </a:moveTo>
                <a:lnTo>
                  <a:pt x="0" y="0"/>
                </a:lnTo>
                <a:lnTo>
                  <a:pt x="3444025" y="4651822"/>
                </a:lnTo>
                <a:lnTo>
                  <a:pt x="34551" y="5267960"/>
                </a:lnTo>
                <a:close/>
              </a:path>
            </a:pathLst>
          </a:cu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Isosceles Triangle 8"/>
          <p:cNvSpPr/>
          <p:nvPr/>
        </p:nvSpPr>
        <p:spPr>
          <a:xfrm rot="13903942">
            <a:off x="-791085" y="601859"/>
            <a:ext cx="3587168" cy="2458724"/>
          </a:xfrm>
          <a:custGeom>
            <a:avLst/>
            <a:gdLst>
              <a:gd name="connsiteX0" fmla="*/ 0 w 2530405"/>
              <a:gd name="connsiteY0" fmla="*/ 1729366 h 1729366"/>
              <a:gd name="connsiteX1" fmla="*/ 1265203 w 2530405"/>
              <a:gd name="connsiteY1" fmla="*/ 0 h 1729366"/>
              <a:gd name="connsiteX2" fmla="*/ 2530405 w 2530405"/>
              <a:gd name="connsiteY2" fmla="*/ 1729366 h 1729366"/>
              <a:gd name="connsiteX3" fmla="*/ 0 w 2530405"/>
              <a:gd name="connsiteY3" fmla="*/ 1729366 h 1729366"/>
              <a:gd name="connsiteX0" fmla="*/ 0 w 2530405"/>
              <a:gd name="connsiteY0" fmla="*/ 1729366 h 1729366"/>
              <a:gd name="connsiteX1" fmla="*/ 1265203 w 2530405"/>
              <a:gd name="connsiteY1" fmla="*/ 0 h 1729366"/>
              <a:gd name="connsiteX2" fmla="*/ 1529955 w 2530405"/>
              <a:gd name="connsiteY2" fmla="*/ 157691 h 1729366"/>
              <a:gd name="connsiteX3" fmla="*/ 2530405 w 2530405"/>
              <a:gd name="connsiteY3" fmla="*/ 1729366 h 1729366"/>
              <a:gd name="connsiteX4" fmla="*/ 0 w 2530405"/>
              <a:gd name="connsiteY4" fmla="*/ 1729366 h 1729366"/>
              <a:gd name="connsiteX0" fmla="*/ 0 w 2530405"/>
              <a:gd name="connsiteY0" fmla="*/ 1729366 h 1729366"/>
              <a:gd name="connsiteX1" fmla="*/ 1265203 w 2530405"/>
              <a:gd name="connsiteY1" fmla="*/ 0 h 1729366"/>
              <a:gd name="connsiteX2" fmla="*/ 1529955 w 2530405"/>
              <a:gd name="connsiteY2" fmla="*/ 157691 h 1729366"/>
              <a:gd name="connsiteX3" fmla="*/ 2530405 w 2530405"/>
              <a:gd name="connsiteY3" fmla="*/ 1729366 h 1729366"/>
              <a:gd name="connsiteX4" fmla="*/ 0 w 2530405"/>
              <a:gd name="connsiteY4" fmla="*/ 1729366 h 1729366"/>
              <a:gd name="connsiteX0" fmla="*/ 0 w 2704972"/>
              <a:gd name="connsiteY0" fmla="*/ 1729366 h 1729366"/>
              <a:gd name="connsiteX1" fmla="*/ 1265203 w 2704972"/>
              <a:gd name="connsiteY1" fmla="*/ 0 h 1729366"/>
              <a:gd name="connsiteX2" fmla="*/ 1529955 w 2704972"/>
              <a:gd name="connsiteY2" fmla="*/ 157691 h 1729366"/>
              <a:gd name="connsiteX3" fmla="*/ 2440720 w 2704972"/>
              <a:gd name="connsiteY3" fmla="*/ 936169 h 1729366"/>
              <a:gd name="connsiteX4" fmla="*/ 2530405 w 2704972"/>
              <a:gd name="connsiteY4" fmla="*/ 1729366 h 1729366"/>
              <a:gd name="connsiteX5" fmla="*/ 0 w 2704972"/>
              <a:gd name="connsiteY5" fmla="*/ 1729366 h 1729366"/>
              <a:gd name="connsiteX0" fmla="*/ 0 w 2751619"/>
              <a:gd name="connsiteY0" fmla="*/ 1729366 h 1729366"/>
              <a:gd name="connsiteX1" fmla="*/ 1265203 w 2751619"/>
              <a:gd name="connsiteY1" fmla="*/ 0 h 1729366"/>
              <a:gd name="connsiteX2" fmla="*/ 1529955 w 2751619"/>
              <a:gd name="connsiteY2" fmla="*/ 157691 h 1729366"/>
              <a:gd name="connsiteX3" fmla="*/ 2440720 w 2751619"/>
              <a:gd name="connsiteY3" fmla="*/ 936169 h 1729366"/>
              <a:gd name="connsiteX4" fmla="*/ 2634715 w 2751619"/>
              <a:gd name="connsiteY4" fmla="*/ 1101205 h 1729366"/>
              <a:gd name="connsiteX5" fmla="*/ 2530405 w 2751619"/>
              <a:gd name="connsiteY5" fmla="*/ 1729366 h 1729366"/>
              <a:gd name="connsiteX6" fmla="*/ 0 w 2751619"/>
              <a:gd name="connsiteY6" fmla="*/ 1729366 h 1729366"/>
              <a:gd name="connsiteX0" fmla="*/ 0 w 2893761"/>
              <a:gd name="connsiteY0" fmla="*/ 1729366 h 1729366"/>
              <a:gd name="connsiteX1" fmla="*/ 1265203 w 2893761"/>
              <a:gd name="connsiteY1" fmla="*/ 0 h 1729366"/>
              <a:gd name="connsiteX2" fmla="*/ 1529955 w 2893761"/>
              <a:gd name="connsiteY2" fmla="*/ 157691 h 1729366"/>
              <a:gd name="connsiteX3" fmla="*/ 2440720 w 2893761"/>
              <a:gd name="connsiteY3" fmla="*/ 936169 h 1729366"/>
              <a:gd name="connsiteX4" fmla="*/ 2634715 w 2893761"/>
              <a:gd name="connsiteY4" fmla="*/ 1101205 h 1729366"/>
              <a:gd name="connsiteX5" fmla="*/ 2726933 w 2893761"/>
              <a:gd name="connsiteY5" fmla="*/ 1404125 h 1729366"/>
              <a:gd name="connsiteX6" fmla="*/ 0 w 2893761"/>
              <a:gd name="connsiteY6" fmla="*/ 1729366 h 1729366"/>
              <a:gd name="connsiteX0" fmla="*/ 0 w 2905669"/>
              <a:gd name="connsiteY0" fmla="*/ 1729366 h 1729366"/>
              <a:gd name="connsiteX1" fmla="*/ 1265203 w 2905669"/>
              <a:gd name="connsiteY1" fmla="*/ 0 h 1729366"/>
              <a:gd name="connsiteX2" fmla="*/ 1529955 w 2905669"/>
              <a:gd name="connsiteY2" fmla="*/ 157691 h 1729366"/>
              <a:gd name="connsiteX3" fmla="*/ 2440720 w 2905669"/>
              <a:gd name="connsiteY3" fmla="*/ 936169 h 1729366"/>
              <a:gd name="connsiteX4" fmla="*/ 2687673 w 2905669"/>
              <a:gd name="connsiteY4" fmla="*/ 1094954 h 1729366"/>
              <a:gd name="connsiteX5" fmla="*/ 2726933 w 2905669"/>
              <a:gd name="connsiteY5" fmla="*/ 1404125 h 1729366"/>
              <a:gd name="connsiteX6" fmla="*/ 0 w 2905669"/>
              <a:gd name="connsiteY6" fmla="*/ 1729366 h 1729366"/>
              <a:gd name="connsiteX0" fmla="*/ 0 w 2905669"/>
              <a:gd name="connsiteY0" fmla="*/ 1729366 h 1729366"/>
              <a:gd name="connsiteX1" fmla="*/ 1265203 w 2905669"/>
              <a:gd name="connsiteY1" fmla="*/ 0 h 1729366"/>
              <a:gd name="connsiteX2" fmla="*/ 1529955 w 2905669"/>
              <a:gd name="connsiteY2" fmla="*/ 157691 h 1729366"/>
              <a:gd name="connsiteX3" fmla="*/ 2492116 w 2905669"/>
              <a:gd name="connsiteY3" fmla="*/ 916678 h 1729366"/>
              <a:gd name="connsiteX4" fmla="*/ 2687673 w 2905669"/>
              <a:gd name="connsiteY4" fmla="*/ 1094954 h 1729366"/>
              <a:gd name="connsiteX5" fmla="*/ 2726933 w 2905669"/>
              <a:gd name="connsiteY5" fmla="*/ 1404125 h 1729366"/>
              <a:gd name="connsiteX6" fmla="*/ 0 w 2905669"/>
              <a:gd name="connsiteY6" fmla="*/ 1729366 h 1729366"/>
              <a:gd name="connsiteX0" fmla="*/ 0 w 2905669"/>
              <a:gd name="connsiteY0" fmla="*/ 1729366 h 1729366"/>
              <a:gd name="connsiteX1" fmla="*/ 1265203 w 2905669"/>
              <a:gd name="connsiteY1" fmla="*/ 0 h 1729366"/>
              <a:gd name="connsiteX2" fmla="*/ 1529955 w 2905669"/>
              <a:gd name="connsiteY2" fmla="*/ 157691 h 1729366"/>
              <a:gd name="connsiteX3" fmla="*/ 2492116 w 2905669"/>
              <a:gd name="connsiteY3" fmla="*/ 916678 h 1729366"/>
              <a:gd name="connsiteX4" fmla="*/ 2687673 w 2905669"/>
              <a:gd name="connsiteY4" fmla="*/ 1094954 h 1729366"/>
              <a:gd name="connsiteX5" fmla="*/ 2726933 w 2905669"/>
              <a:gd name="connsiteY5" fmla="*/ 1404125 h 1729366"/>
              <a:gd name="connsiteX6" fmla="*/ 0 w 2905669"/>
              <a:gd name="connsiteY6" fmla="*/ 1729366 h 1729366"/>
              <a:gd name="connsiteX0" fmla="*/ 0 w 2905669"/>
              <a:gd name="connsiteY0" fmla="*/ 1769499 h 1769499"/>
              <a:gd name="connsiteX1" fmla="*/ 1320875 w 2905669"/>
              <a:gd name="connsiteY1" fmla="*/ 0 h 1769499"/>
              <a:gd name="connsiteX2" fmla="*/ 1529955 w 2905669"/>
              <a:gd name="connsiteY2" fmla="*/ 197824 h 1769499"/>
              <a:gd name="connsiteX3" fmla="*/ 2492116 w 2905669"/>
              <a:gd name="connsiteY3" fmla="*/ 956811 h 1769499"/>
              <a:gd name="connsiteX4" fmla="*/ 2687673 w 2905669"/>
              <a:gd name="connsiteY4" fmla="*/ 1135087 h 1769499"/>
              <a:gd name="connsiteX5" fmla="*/ 2726933 w 2905669"/>
              <a:gd name="connsiteY5" fmla="*/ 1444258 h 1769499"/>
              <a:gd name="connsiteX6" fmla="*/ 0 w 2905669"/>
              <a:gd name="connsiteY6" fmla="*/ 1769499 h 1769499"/>
              <a:gd name="connsiteX0" fmla="*/ 0 w 2905669"/>
              <a:gd name="connsiteY0" fmla="*/ 1769499 h 1769499"/>
              <a:gd name="connsiteX1" fmla="*/ 1320875 w 2905669"/>
              <a:gd name="connsiteY1" fmla="*/ 0 h 1769499"/>
              <a:gd name="connsiteX2" fmla="*/ 1550180 w 2905669"/>
              <a:gd name="connsiteY2" fmla="*/ 188322 h 1769499"/>
              <a:gd name="connsiteX3" fmla="*/ 2492116 w 2905669"/>
              <a:gd name="connsiteY3" fmla="*/ 956811 h 1769499"/>
              <a:gd name="connsiteX4" fmla="*/ 2687673 w 2905669"/>
              <a:gd name="connsiteY4" fmla="*/ 1135087 h 1769499"/>
              <a:gd name="connsiteX5" fmla="*/ 2726933 w 2905669"/>
              <a:gd name="connsiteY5" fmla="*/ 1444258 h 1769499"/>
              <a:gd name="connsiteX6" fmla="*/ 0 w 2905669"/>
              <a:gd name="connsiteY6" fmla="*/ 1769499 h 1769499"/>
              <a:gd name="connsiteX0" fmla="*/ 0 w 2905669"/>
              <a:gd name="connsiteY0" fmla="*/ 1769499 h 1769499"/>
              <a:gd name="connsiteX1" fmla="*/ 1320875 w 2905669"/>
              <a:gd name="connsiteY1" fmla="*/ 0 h 1769499"/>
              <a:gd name="connsiteX2" fmla="*/ 1550180 w 2905669"/>
              <a:gd name="connsiteY2" fmla="*/ 188322 h 1769499"/>
              <a:gd name="connsiteX3" fmla="*/ 1633412 w 2905669"/>
              <a:gd name="connsiteY3" fmla="*/ 243416 h 1769499"/>
              <a:gd name="connsiteX4" fmla="*/ 2492116 w 2905669"/>
              <a:gd name="connsiteY4" fmla="*/ 956811 h 1769499"/>
              <a:gd name="connsiteX5" fmla="*/ 2687673 w 2905669"/>
              <a:gd name="connsiteY5" fmla="*/ 1135087 h 1769499"/>
              <a:gd name="connsiteX6" fmla="*/ 2726933 w 2905669"/>
              <a:gd name="connsiteY6" fmla="*/ 1444258 h 1769499"/>
              <a:gd name="connsiteX7" fmla="*/ 0 w 2905669"/>
              <a:gd name="connsiteY7" fmla="*/ 1769499 h 1769499"/>
              <a:gd name="connsiteX0" fmla="*/ 0 w 2905669"/>
              <a:gd name="connsiteY0" fmla="*/ 1769499 h 1769499"/>
              <a:gd name="connsiteX1" fmla="*/ 1320875 w 2905669"/>
              <a:gd name="connsiteY1" fmla="*/ 0 h 1769499"/>
              <a:gd name="connsiteX2" fmla="*/ 1550180 w 2905669"/>
              <a:gd name="connsiteY2" fmla="*/ 188322 h 1769499"/>
              <a:gd name="connsiteX3" fmla="*/ 1633412 w 2905669"/>
              <a:gd name="connsiteY3" fmla="*/ 243416 h 1769499"/>
              <a:gd name="connsiteX4" fmla="*/ 2521624 w 2905669"/>
              <a:gd name="connsiteY4" fmla="*/ 935539 h 1769499"/>
              <a:gd name="connsiteX5" fmla="*/ 2687673 w 2905669"/>
              <a:gd name="connsiteY5" fmla="*/ 1135087 h 1769499"/>
              <a:gd name="connsiteX6" fmla="*/ 2726933 w 2905669"/>
              <a:gd name="connsiteY6" fmla="*/ 1444258 h 1769499"/>
              <a:gd name="connsiteX7" fmla="*/ 0 w 2905669"/>
              <a:gd name="connsiteY7" fmla="*/ 1769499 h 1769499"/>
              <a:gd name="connsiteX0" fmla="*/ 0 w 2688974"/>
              <a:gd name="connsiteY0" fmla="*/ 1769499 h 1769499"/>
              <a:gd name="connsiteX1" fmla="*/ 1320875 w 2688974"/>
              <a:gd name="connsiteY1" fmla="*/ 0 h 1769499"/>
              <a:gd name="connsiteX2" fmla="*/ 1550180 w 2688974"/>
              <a:gd name="connsiteY2" fmla="*/ 188322 h 1769499"/>
              <a:gd name="connsiteX3" fmla="*/ 1633412 w 2688974"/>
              <a:gd name="connsiteY3" fmla="*/ 243416 h 1769499"/>
              <a:gd name="connsiteX4" fmla="*/ 2521624 w 2688974"/>
              <a:gd name="connsiteY4" fmla="*/ 935539 h 1769499"/>
              <a:gd name="connsiteX5" fmla="*/ 2687673 w 2688974"/>
              <a:gd name="connsiteY5" fmla="*/ 1135087 h 1769499"/>
              <a:gd name="connsiteX6" fmla="*/ 2175315 w 2688974"/>
              <a:gd name="connsiteY6" fmla="*/ 1231870 h 1769499"/>
              <a:gd name="connsiteX7" fmla="*/ 0 w 2688974"/>
              <a:gd name="connsiteY7" fmla="*/ 1769499 h 1769499"/>
              <a:gd name="connsiteX0" fmla="*/ 0 w 2697791"/>
              <a:gd name="connsiteY0" fmla="*/ 1769499 h 1769499"/>
              <a:gd name="connsiteX1" fmla="*/ 1320875 w 2697791"/>
              <a:gd name="connsiteY1" fmla="*/ 0 h 1769499"/>
              <a:gd name="connsiteX2" fmla="*/ 1550180 w 2697791"/>
              <a:gd name="connsiteY2" fmla="*/ 188322 h 1769499"/>
              <a:gd name="connsiteX3" fmla="*/ 1633412 w 2697791"/>
              <a:gd name="connsiteY3" fmla="*/ 243416 h 1769499"/>
              <a:gd name="connsiteX4" fmla="*/ 2521624 w 2697791"/>
              <a:gd name="connsiteY4" fmla="*/ 935539 h 1769499"/>
              <a:gd name="connsiteX5" fmla="*/ 2687673 w 2697791"/>
              <a:gd name="connsiteY5" fmla="*/ 1135087 h 1769499"/>
              <a:gd name="connsiteX6" fmla="*/ 2609471 w 2697791"/>
              <a:gd name="connsiteY6" fmla="*/ 1127923 h 1769499"/>
              <a:gd name="connsiteX7" fmla="*/ 2175315 w 2697791"/>
              <a:gd name="connsiteY7" fmla="*/ 1231870 h 1769499"/>
              <a:gd name="connsiteX8" fmla="*/ 0 w 2697791"/>
              <a:gd name="connsiteY8" fmla="*/ 1769499 h 1769499"/>
              <a:gd name="connsiteX0" fmla="*/ 0 w 2846163"/>
              <a:gd name="connsiteY0" fmla="*/ 1868842 h 1868842"/>
              <a:gd name="connsiteX1" fmla="*/ 1469247 w 2846163"/>
              <a:gd name="connsiteY1" fmla="*/ 0 h 1868842"/>
              <a:gd name="connsiteX2" fmla="*/ 1698552 w 2846163"/>
              <a:gd name="connsiteY2" fmla="*/ 188322 h 1868842"/>
              <a:gd name="connsiteX3" fmla="*/ 1781784 w 2846163"/>
              <a:gd name="connsiteY3" fmla="*/ 243416 h 1868842"/>
              <a:gd name="connsiteX4" fmla="*/ 2669996 w 2846163"/>
              <a:gd name="connsiteY4" fmla="*/ 935539 h 1868842"/>
              <a:gd name="connsiteX5" fmla="*/ 2836045 w 2846163"/>
              <a:gd name="connsiteY5" fmla="*/ 1135087 h 1868842"/>
              <a:gd name="connsiteX6" fmla="*/ 2757843 w 2846163"/>
              <a:gd name="connsiteY6" fmla="*/ 1127923 h 1868842"/>
              <a:gd name="connsiteX7" fmla="*/ 2323687 w 2846163"/>
              <a:gd name="connsiteY7" fmla="*/ 1231870 h 1868842"/>
              <a:gd name="connsiteX8" fmla="*/ 0 w 2846163"/>
              <a:gd name="connsiteY8" fmla="*/ 1868842 h 1868842"/>
              <a:gd name="connsiteX0" fmla="*/ 0 w 2846163"/>
              <a:gd name="connsiteY0" fmla="*/ 1868842 h 1868842"/>
              <a:gd name="connsiteX1" fmla="*/ 1469247 w 2846163"/>
              <a:gd name="connsiteY1" fmla="*/ 0 h 1868842"/>
              <a:gd name="connsiteX2" fmla="*/ 1698552 w 2846163"/>
              <a:gd name="connsiteY2" fmla="*/ 188322 h 1868842"/>
              <a:gd name="connsiteX3" fmla="*/ 1781784 w 2846163"/>
              <a:gd name="connsiteY3" fmla="*/ 243416 h 1868842"/>
              <a:gd name="connsiteX4" fmla="*/ 2669996 w 2846163"/>
              <a:gd name="connsiteY4" fmla="*/ 935539 h 1868842"/>
              <a:gd name="connsiteX5" fmla="*/ 2836045 w 2846163"/>
              <a:gd name="connsiteY5" fmla="*/ 1135087 h 1868842"/>
              <a:gd name="connsiteX6" fmla="*/ 2757843 w 2846163"/>
              <a:gd name="connsiteY6" fmla="*/ 1127923 h 1868842"/>
              <a:gd name="connsiteX7" fmla="*/ 2323687 w 2846163"/>
              <a:gd name="connsiteY7" fmla="*/ 1231870 h 1868842"/>
              <a:gd name="connsiteX8" fmla="*/ 0 w 2846163"/>
              <a:gd name="connsiteY8" fmla="*/ 1868842 h 1868842"/>
              <a:gd name="connsiteX0" fmla="*/ 0 w 2846163"/>
              <a:gd name="connsiteY0" fmla="*/ 1887629 h 1887629"/>
              <a:gd name="connsiteX1" fmla="*/ 1477702 w 2846163"/>
              <a:gd name="connsiteY1" fmla="*/ 0 h 1887629"/>
              <a:gd name="connsiteX2" fmla="*/ 1698552 w 2846163"/>
              <a:gd name="connsiteY2" fmla="*/ 207109 h 1887629"/>
              <a:gd name="connsiteX3" fmla="*/ 1781784 w 2846163"/>
              <a:gd name="connsiteY3" fmla="*/ 262203 h 1887629"/>
              <a:gd name="connsiteX4" fmla="*/ 2669996 w 2846163"/>
              <a:gd name="connsiteY4" fmla="*/ 954326 h 1887629"/>
              <a:gd name="connsiteX5" fmla="*/ 2836045 w 2846163"/>
              <a:gd name="connsiteY5" fmla="*/ 1153874 h 1887629"/>
              <a:gd name="connsiteX6" fmla="*/ 2757843 w 2846163"/>
              <a:gd name="connsiteY6" fmla="*/ 1146710 h 1887629"/>
              <a:gd name="connsiteX7" fmla="*/ 2323687 w 2846163"/>
              <a:gd name="connsiteY7" fmla="*/ 1250657 h 1887629"/>
              <a:gd name="connsiteX8" fmla="*/ 0 w 2846163"/>
              <a:gd name="connsiteY8" fmla="*/ 1887629 h 1887629"/>
              <a:gd name="connsiteX0" fmla="*/ 0 w 2846163"/>
              <a:gd name="connsiteY0" fmla="*/ 1875860 h 1875860"/>
              <a:gd name="connsiteX1" fmla="*/ 1468419 w 2846163"/>
              <a:gd name="connsiteY1" fmla="*/ 0 h 1875860"/>
              <a:gd name="connsiteX2" fmla="*/ 1698552 w 2846163"/>
              <a:gd name="connsiteY2" fmla="*/ 195340 h 1875860"/>
              <a:gd name="connsiteX3" fmla="*/ 1781784 w 2846163"/>
              <a:gd name="connsiteY3" fmla="*/ 250434 h 1875860"/>
              <a:gd name="connsiteX4" fmla="*/ 2669996 w 2846163"/>
              <a:gd name="connsiteY4" fmla="*/ 942557 h 1875860"/>
              <a:gd name="connsiteX5" fmla="*/ 2836045 w 2846163"/>
              <a:gd name="connsiteY5" fmla="*/ 1142105 h 1875860"/>
              <a:gd name="connsiteX6" fmla="*/ 2757843 w 2846163"/>
              <a:gd name="connsiteY6" fmla="*/ 1134941 h 1875860"/>
              <a:gd name="connsiteX7" fmla="*/ 2323687 w 2846163"/>
              <a:gd name="connsiteY7" fmla="*/ 1238888 h 1875860"/>
              <a:gd name="connsiteX8" fmla="*/ 0 w 2846163"/>
              <a:gd name="connsiteY8" fmla="*/ 1875860 h 1875860"/>
              <a:gd name="connsiteX0" fmla="*/ 0 w 2846163"/>
              <a:gd name="connsiteY0" fmla="*/ 1875860 h 1875860"/>
              <a:gd name="connsiteX1" fmla="*/ 1468419 w 2846163"/>
              <a:gd name="connsiteY1" fmla="*/ 0 h 1875860"/>
              <a:gd name="connsiteX2" fmla="*/ 1711759 w 2846163"/>
              <a:gd name="connsiteY2" fmla="*/ 186666 h 1875860"/>
              <a:gd name="connsiteX3" fmla="*/ 1781784 w 2846163"/>
              <a:gd name="connsiteY3" fmla="*/ 250434 h 1875860"/>
              <a:gd name="connsiteX4" fmla="*/ 2669996 w 2846163"/>
              <a:gd name="connsiteY4" fmla="*/ 942557 h 1875860"/>
              <a:gd name="connsiteX5" fmla="*/ 2836045 w 2846163"/>
              <a:gd name="connsiteY5" fmla="*/ 1142105 h 1875860"/>
              <a:gd name="connsiteX6" fmla="*/ 2757843 w 2846163"/>
              <a:gd name="connsiteY6" fmla="*/ 1134941 h 1875860"/>
              <a:gd name="connsiteX7" fmla="*/ 2323687 w 2846163"/>
              <a:gd name="connsiteY7" fmla="*/ 1238888 h 1875860"/>
              <a:gd name="connsiteX8" fmla="*/ 0 w 2846163"/>
              <a:gd name="connsiteY8" fmla="*/ 1875860 h 1875860"/>
              <a:gd name="connsiteX0" fmla="*/ 0 w 2957538"/>
              <a:gd name="connsiteY0" fmla="*/ 1987521 h 1987521"/>
              <a:gd name="connsiteX1" fmla="*/ 1579794 w 2957538"/>
              <a:gd name="connsiteY1" fmla="*/ 0 h 1987521"/>
              <a:gd name="connsiteX2" fmla="*/ 1823134 w 2957538"/>
              <a:gd name="connsiteY2" fmla="*/ 186666 h 1987521"/>
              <a:gd name="connsiteX3" fmla="*/ 1893159 w 2957538"/>
              <a:gd name="connsiteY3" fmla="*/ 250434 h 1987521"/>
              <a:gd name="connsiteX4" fmla="*/ 2781371 w 2957538"/>
              <a:gd name="connsiteY4" fmla="*/ 942557 h 1987521"/>
              <a:gd name="connsiteX5" fmla="*/ 2947420 w 2957538"/>
              <a:gd name="connsiteY5" fmla="*/ 1142105 h 1987521"/>
              <a:gd name="connsiteX6" fmla="*/ 2869218 w 2957538"/>
              <a:gd name="connsiteY6" fmla="*/ 1134941 h 1987521"/>
              <a:gd name="connsiteX7" fmla="*/ 2435062 w 2957538"/>
              <a:gd name="connsiteY7" fmla="*/ 1238888 h 1987521"/>
              <a:gd name="connsiteX8" fmla="*/ 0 w 2957538"/>
              <a:gd name="connsiteY8" fmla="*/ 1987521 h 1987521"/>
              <a:gd name="connsiteX0" fmla="*/ 0 w 2957538"/>
              <a:gd name="connsiteY0" fmla="*/ 1987521 h 1987521"/>
              <a:gd name="connsiteX1" fmla="*/ 1579794 w 2957538"/>
              <a:gd name="connsiteY1" fmla="*/ 0 h 1987521"/>
              <a:gd name="connsiteX2" fmla="*/ 1823134 w 2957538"/>
              <a:gd name="connsiteY2" fmla="*/ 186666 h 1987521"/>
              <a:gd name="connsiteX3" fmla="*/ 1893159 w 2957538"/>
              <a:gd name="connsiteY3" fmla="*/ 250434 h 1987521"/>
              <a:gd name="connsiteX4" fmla="*/ 2781371 w 2957538"/>
              <a:gd name="connsiteY4" fmla="*/ 942557 h 1987521"/>
              <a:gd name="connsiteX5" fmla="*/ 2947420 w 2957538"/>
              <a:gd name="connsiteY5" fmla="*/ 1142105 h 1987521"/>
              <a:gd name="connsiteX6" fmla="*/ 2869218 w 2957538"/>
              <a:gd name="connsiteY6" fmla="*/ 1134941 h 1987521"/>
              <a:gd name="connsiteX7" fmla="*/ 2435062 w 2957538"/>
              <a:gd name="connsiteY7" fmla="*/ 1238888 h 1987521"/>
              <a:gd name="connsiteX8" fmla="*/ 2383118 w 2957538"/>
              <a:gd name="connsiteY8" fmla="*/ 1297900 h 1987521"/>
              <a:gd name="connsiteX9" fmla="*/ 0 w 2957538"/>
              <a:gd name="connsiteY9" fmla="*/ 1987521 h 1987521"/>
              <a:gd name="connsiteX0" fmla="*/ 0 w 2957538"/>
              <a:gd name="connsiteY0" fmla="*/ 1987521 h 1987521"/>
              <a:gd name="connsiteX1" fmla="*/ 1579794 w 2957538"/>
              <a:gd name="connsiteY1" fmla="*/ 0 h 1987521"/>
              <a:gd name="connsiteX2" fmla="*/ 1823134 w 2957538"/>
              <a:gd name="connsiteY2" fmla="*/ 186666 h 1987521"/>
              <a:gd name="connsiteX3" fmla="*/ 1893159 w 2957538"/>
              <a:gd name="connsiteY3" fmla="*/ 250434 h 1987521"/>
              <a:gd name="connsiteX4" fmla="*/ 2781371 w 2957538"/>
              <a:gd name="connsiteY4" fmla="*/ 942557 h 1987521"/>
              <a:gd name="connsiteX5" fmla="*/ 2947420 w 2957538"/>
              <a:gd name="connsiteY5" fmla="*/ 1142105 h 1987521"/>
              <a:gd name="connsiteX6" fmla="*/ 2869218 w 2957538"/>
              <a:gd name="connsiteY6" fmla="*/ 1134941 h 1987521"/>
              <a:gd name="connsiteX7" fmla="*/ 2473182 w 2957538"/>
              <a:gd name="connsiteY7" fmla="*/ 1268887 h 1987521"/>
              <a:gd name="connsiteX8" fmla="*/ 2435062 w 2957538"/>
              <a:gd name="connsiteY8" fmla="*/ 1238888 h 1987521"/>
              <a:gd name="connsiteX9" fmla="*/ 2383118 w 2957538"/>
              <a:gd name="connsiteY9" fmla="*/ 1297900 h 1987521"/>
              <a:gd name="connsiteX10" fmla="*/ 0 w 2957538"/>
              <a:gd name="connsiteY10" fmla="*/ 1987521 h 1987521"/>
              <a:gd name="connsiteX0" fmla="*/ 0 w 2957538"/>
              <a:gd name="connsiteY0" fmla="*/ 2126974 h 2126974"/>
              <a:gd name="connsiteX1" fmla="*/ 1401033 w 2957538"/>
              <a:gd name="connsiteY1" fmla="*/ 0 h 2126974"/>
              <a:gd name="connsiteX2" fmla="*/ 1823134 w 2957538"/>
              <a:gd name="connsiteY2" fmla="*/ 326119 h 2126974"/>
              <a:gd name="connsiteX3" fmla="*/ 1893159 w 2957538"/>
              <a:gd name="connsiteY3" fmla="*/ 389887 h 2126974"/>
              <a:gd name="connsiteX4" fmla="*/ 2781371 w 2957538"/>
              <a:gd name="connsiteY4" fmla="*/ 1082010 h 2126974"/>
              <a:gd name="connsiteX5" fmla="*/ 2947420 w 2957538"/>
              <a:gd name="connsiteY5" fmla="*/ 1281558 h 2126974"/>
              <a:gd name="connsiteX6" fmla="*/ 2869218 w 2957538"/>
              <a:gd name="connsiteY6" fmla="*/ 1274394 h 2126974"/>
              <a:gd name="connsiteX7" fmla="*/ 2473182 w 2957538"/>
              <a:gd name="connsiteY7" fmla="*/ 1408340 h 2126974"/>
              <a:gd name="connsiteX8" fmla="*/ 2435062 w 2957538"/>
              <a:gd name="connsiteY8" fmla="*/ 1378341 h 2126974"/>
              <a:gd name="connsiteX9" fmla="*/ 2383118 w 2957538"/>
              <a:gd name="connsiteY9" fmla="*/ 1437353 h 2126974"/>
              <a:gd name="connsiteX10" fmla="*/ 0 w 2957538"/>
              <a:gd name="connsiteY10" fmla="*/ 2126974 h 2126974"/>
              <a:gd name="connsiteX0" fmla="*/ 0 w 3312373"/>
              <a:gd name="connsiteY0" fmla="*/ 2236225 h 2236225"/>
              <a:gd name="connsiteX1" fmla="*/ 1755868 w 3312373"/>
              <a:gd name="connsiteY1" fmla="*/ 0 h 2236225"/>
              <a:gd name="connsiteX2" fmla="*/ 2177969 w 3312373"/>
              <a:gd name="connsiteY2" fmla="*/ 326119 h 2236225"/>
              <a:gd name="connsiteX3" fmla="*/ 2247994 w 3312373"/>
              <a:gd name="connsiteY3" fmla="*/ 389887 h 2236225"/>
              <a:gd name="connsiteX4" fmla="*/ 3136206 w 3312373"/>
              <a:gd name="connsiteY4" fmla="*/ 1082010 h 2236225"/>
              <a:gd name="connsiteX5" fmla="*/ 3302255 w 3312373"/>
              <a:gd name="connsiteY5" fmla="*/ 1281558 h 2236225"/>
              <a:gd name="connsiteX6" fmla="*/ 3224053 w 3312373"/>
              <a:gd name="connsiteY6" fmla="*/ 1274394 h 2236225"/>
              <a:gd name="connsiteX7" fmla="*/ 2828017 w 3312373"/>
              <a:gd name="connsiteY7" fmla="*/ 1408340 h 2236225"/>
              <a:gd name="connsiteX8" fmla="*/ 2789897 w 3312373"/>
              <a:gd name="connsiteY8" fmla="*/ 1378341 h 2236225"/>
              <a:gd name="connsiteX9" fmla="*/ 2737953 w 3312373"/>
              <a:gd name="connsiteY9" fmla="*/ 1437353 h 2236225"/>
              <a:gd name="connsiteX10" fmla="*/ 0 w 3312373"/>
              <a:gd name="connsiteY10" fmla="*/ 2236225 h 223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12373" h="2236225">
                <a:moveTo>
                  <a:pt x="0" y="2236225"/>
                </a:moveTo>
                <a:cubicBezTo>
                  <a:pt x="467867" y="1608746"/>
                  <a:pt x="1266119" y="622947"/>
                  <a:pt x="1755868" y="0"/>
                </a:cubicBezTo>
                <a:cubicBezTo>
                  <a:pt x="1806867" y="59199"/>
                  <a:pt x="2126970" y="266920"/>
                  <a:pt x="2177969" y="326119"/>
                </a:cubicBezTo>
                <a:cubicBezTo>
                  <a:pt x="2229680" y="368512"/>
                  <a:pt x="2091005" y="261806"/>
                  <a:pt x="2247994" y="389887"/>
                </a:cubicBezTo>
                <a:cubicBezTo>
                  <a:pt x="2404983" y="517968"/>
                  <a:pt x="2960118" y="935222"/>
                  <a:pt x="3136206" y="1082010"/>
                </a:cubicBezTo>
                <a:cubicBezTo>
                  <a:pt x="3298198" y="1231807"/>
                  <a:pt x="3287308" y="1149359"/>
                  <a:pt x="3302255" y="1281558"/>
                </a:cubicBezTo>
                <a:cubicBezTo>
                  <a:pt x="3326602" y="1325521"/>
                  <a:pt x="3309446" y="1258264"/>
                  <a:pt x="3224053" y="1274394"/>
                </a:cubicBezTo>
                <a:cubicBezTo>
                  <a:pt x="3145191" y="1288310"/>
                  <a:pt x="2900376" y="1391016"/>
                  <a:pt x="2828017" y="1408340"/>
                </a:cubicBezTo>
                <a:cubicBezTo>
                  <a:pt x="2755658" y="1425665"/>
                  <a:pt x="2805086" y="1366291"/>
                  <a:pt x="2789897" y="1378341"/>
                </a:cubicBezTo>
                <a:cubicBezTo>
                  <a:pt x="2780653" y="1378571"/>
                  <a:pt x="2747197" y="1437123"/>
                  <a:pt x="2737953" y="1437353"/>
                </a:cubicBezTo>
                <a:lnTo>
                  <a:pt x="0" y="223622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7"/>
          <p:cNvSpPr/>
          <p:nvPr/>
        </p:nvSpPr>
        <p:spPr>
          <a:xfrm rot="2091136">
            <a:off x="-477309" y="1104679"/>
            <a:ext cx="4087504" cy="383796"/>
          </a:xfrm>
          <a:custGeom>
            <a:avLst/>
            <a:gdLst>
              <a:gd name="connsiteX0" fmla="*/ 0 w 4096732"/>
              <a:gd name="connsiteY0" fmla="*/ 0 h 288031"/>
              <a:gd name="connsiteX1" fmla="*/ 4096732 w 4096732"/>
              <a:gd name="connsiteY1" fmla="*/ 0 h 288031"/>
              <a:gd name="connsiteX2" fmla="*/ 4096732 w 4096732"/>
              <a:gd name="connsiteY2" fmla="*/ 288031 h 288031"/>
              <a:gd name="connsiteX3" fmla="*/ 0 w 4096732"/>
              <a:gd name="connsiteY3" fmla="*/ 288031 h 288031"/>
              <a:gd name="connsiteX4" fmla="*/ 0 w 4096732"/>
              <a:gd name="connsiteY4" fmla="*/ 0 h 288031"/>
              <a:gd name="connsiteX0" fmla="*/ 0 w 4096732"/>
              <a:gd name="connsiteY0" fmla="*/ 0 h 288031"/>
              <a:gd name="connsiteX1" fmla="*/ 4096732 w 4096732"/>
              <a:gd name="connsiteY1" fmla="*/ 0 h 288031"/>
              <a:gd name="connsiteX2" fmla="*/ 4096732 w 4096732"/>
              <a:gd name="connsiteY2" fmla="*/ 288031 h 288031"/>
              <a:gd name="connsiteX3" fmla="*/ 165427 w 4096732"/>
              <a:gd name="connsiteY3" fmla="*/ 263935 h 288031"/>
              <a:gd name="connsiteX4" fmla="*/ 0 w 4096732"/>
              <a:gd name="connsiteY4" fmla="*/ 0 h 288031"/>
              <a:gd name="connsiteX0" fmla="*/ 0 w 4096732"/>
              <a:gd name="connsiteY0" fmla="*/ 0 h 288031"/>
              <a:gd name="connsiteX1" fmla="*/ 4096732 w 4096732"/>
              <a:gd name="connsiteY1" fmla="*/ 0 h 288031"/>
              <a:gd name="connsiteX2" fmla="*/ 4096732 w 4096732"/>
              <a:gd name="connsiteY2" fmla="*/ 288031 h 288031"/>
              <a:gd name="connsiteX3" fmla="*/ 165427 w 4096732"/>
              <a:gd name="connsiteY3" fmla="*/ 263935 h 288031"/>
              <a:gd name="connsiteX4" fmla="*/ 0 w 4096732"/>
              <a:gd name="connsiteY4" fmla="*/ 0 h 288031"/>
              <a:gd name="connsiteX0" fmla="*/ 0 w 4096732"/>
              <a:gd name="connsiteY0" fmla="*/ 0 h 288031"/>
              <a:gd name="connsiteX1" fmla="*/ 4096732 w 4096732"/>
              <a:gd name="connsiteY1" fmla="*/ 0 h 288031"/>
              <a:gd name="connsiteX2" fmla="*/ 4096732 w 4096732"/>
              <a:gd name="connsiteY2" fmla="*/ 288031 h 288031"/>
              <a:gd name="connsiteX3" fmla="*/ 215611 w 4096732"/>
              <a:gd name="connsiteY3" fmla="*/ 261256 h 288031"/>
              <a:gd name="connsiteX4" fmla="*/ 0 w 4096732"/>
              <a:gd name="connsiteY4" fmla="*/ 0 h 288031"/>
              <a:gd name="connsiteX0" fmla="*/ 0 w 4096732"/>
              <a:gd name="connsiteY0" fmla="*/ 0 h 288031"/>
              <a:gd name="connsiteX1" fmla="*/ 4096732 w 4096732"/>
              <a:gd name="connsiteY1" fmla="*/ 0 h 288031"/>
              <a:gd name="connsiteX2" fmla="*/ 4096732 w 4096732"/>
              <a:gd name="connsiteY2" fmla="*/ 288031 h 288031"/>
              <a:gd name="connsiteX3" fmla="*/ 234699 w 4096732"/>
              <a:gd name="connsiteY3" fmla="*/ 259072 h 288031"/>
              <a:gd name="connsiteX4" fmla="*/ 0 w 4096732"/>
              <a:gd name="connsiteY4" fmla="*/ 0 h 288031"/>
              <a:gd name="connsiteX0" fmla="*/ 0 w 4096732"/>
              <a:gd name="connsiteY0" fmla="*/ 0 h 288031"/>
              <a:gd name="connsiteX1" fmla="*/ 4096732 w 4096732"/>
              <a:gd name="connsiteY1" fmla="*/ 0 h 288031"/>
              <a:gd name="connsiteX2" fmla="*/ 4096732 w 4096732"/>
              <a:gd name="connsiteY2" fmla="*/ 288031 h 288031"/>
              <a:gd name="connsiteX3" fmla="*/ 234699 w 4096732"/>
              <a:gd name="connsiteY3" fmla="*/ 259072 h 288031"/>
              <a:gd name="connsiteX4" fmla="*/ 0 w 4096732"/>
              <a:gd name="connsiteY4" fmla="*/ 0 h 288031"/>
              <a:gd name="connsiteX0" fmla="*/ 0 w 4087504"/>
              <a:gd name="connsiteY0" fmla="*/ 0 h 301330"/>
              <a:gd name="connsiteX1" fmla="*/ 4087504 w 4087504"/>
              <a:gd name="connsiteY1" fmla="*/ 13299 h 301330"/>
              <a:gd name="connsiteX2" fmla="*/ 4087504 w 4087504"/>
              <a:gd name="connsiteY2" fmla="*/ 301330 h 301330"/>
              <a:gd name="connsiteX3" fmla="*/ 225471 w 4087504"/>
              <a:gd name="connsiteY3" fmla="*/ 272371 h 301330"/>
              <a:gd name="connsiteX4" fmla="*/ 0 w 4087504"/>
              <a:gd name="connsiteY4" fmla="*/ 0 h 30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7504" h="301330">
                <a:moveTo>
                  <a:pt x="0" y="0"/>
                </a:moveTo>
                <a:lnTo>
                  <a:pt x="4087504" y="13299"/>
                </a:lnTo>
                <a:lnTo>
                  <a:pt x="4087504" y="301330"/>
                </a:lnTo>
                <a:lnTo>
                  <a:pt x="225471" y="272371"/>
                </a:lnTo>
                <a:cubicBezTo>
                  <a:pt x="156171" y="190015"/>
                  <a:pt x="55142" y="87978"/>
                  <a:pt x="0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Parallelogram 6"/>
          <p:cNvSpPr/>
          <p:nvPr/>
        </p:nvSpPr>
        <p:spPr>
          <a:xfrm>
            <a:off x="4267200" y="-20201"/>
            <a:ext cx="4917041" cy="2409241"/>
          </a:xfrm>
          <a:custGeom>
            <a:avLst/>
            <a:gdLst>
              <a:gd name="connsiteX0" fmla="*/ 0 w 4039386"/>
              <a:gd name="connsiteY0" fmla="*/ 2438400 h 2438400"/>
              <a:gd name="connsiteX1" fmla="*/ 609600 w 4039386"/>
              <a:gd name="connsiteY1" fmla="*/ 0 h 2438400"/>
              <a:gd name="connsiteX2" fmla="*/ 4039386 w 4039386"/>
              <a:gd name="connsiteY2" fmla="*/ 0 h 2438400"/>
              <a:gd name="connsiteX3" fmla="*/ 3429786 w 4039386"/>
              <a:gd name="connsiteY3" fmla="*/ 2438400 h 2438400"/>
              <a:gd name="connsiteX4" fmla="*/ 0 w 4039386"/>
              <a:gd name="connsiteY4" fmla="*/ 2438400 h 2438400"/>
              <a:gd name="connsiteX0" fmla="*/ 0 w 4591836"/>
              <a:gd name="connsiteY0" fmla="*/ 2466975 h 2466975"/>
              <a:gd name="connsiteX1" fmla="*/ 1162050 w 4591836"/>
              <a:gd name="connsiteY1" fmla="*/ 0 h 2466975"/>
              <a:gd name="connsiteX2" fmla="*/ 4591836 w 4591836"/>
              <a:gd name="connsiteY2" fmla="*/ 0 h 2466975"/>
              <a:gd name="connsiteX3" fmla="*/ 3982236 w 4591836"/>
              <a:gd name="connsiteY3" fmla="*/ 2438400 h 2466975"/>
              <a:gd name="connsiteX4" fmla="*/ 0 w 4591836"/>
              <a:gd name="connsiteY4" fmla="*/ 2466975 h 2466975"/>
              <a:gd name="connsiteX0" fmla="*/ 0 w 4591836"/>
              <a:gd name="connsiteY0" fmla="*/ 2466975 h 2466975"/>
              <a:gd name="connsiteX1" fmla="*/ 1162050 w 4591836"/>
              <a:gd name="connsiteY1" fmla="*/ 0 h 2466975"/>
              <a:gd name="connsiteX2" fmla="*/ 4591836 w 4591836"/>
              <a:gd name="connsiteY2" fmla="*/ 0 h 2466975"/>
              <a:gd name="connsiteX3" fmla="*/ 4591836 w 4591836"/>
              <a:gd name="connsiteY3" fmla="*/ 2438400 h 2466975"/>
              <a:gd name="connsiteX4" fmla="*/ 0 w 4591836"/>
              <a:gd name="connsiteY4" fmla="*/ 2466975 h 246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836" h="2466975">
                <a:moveTo>
                  <a:pt x="0" y="2466975"/>
                </a:moveTo>
                <a:lnTo>
                  <a:pt x="1162050" y="0"/>
                </a:lnTo>
                <a:lnTo>
                  <a:pt x="4591836" y="0"/>
                </a:lnTo>
                <a:lnTo>
                  <a:pt x="4591836" y="2438400"/>
                </a:lnTo>
                <a:lnTo>
                  <a:pt x="0" y="2466975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8622266" y="1979465"/>
            <a:ext cx="571500" cy="381000"/>
          </a:xfrm>
          <a:prstGeom prst="triangle">
            <a:avLst>
              <a:gd name="adj" fmla="val 100000"/>
            </a:avLst>
          </a:prstGeom>
          <a:solidFill>
            <a:srgbClr val="04C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609600" y="2893865"/>
            <a:ext cx="9803368" cy="4116535"/>
            <a:chOff x="-649055" y="2895600"/>
            <a:chExt cx="9803368" cy="4116535"/>
          </a:xfrm>
        </p:grpSpPr>
        <p:sp>
          <p:nvSpPr>
            <p:cNvPr id="14" name="Rectangle 13"/>
            <p:cNvSpPr/>
            <p:nvPr/>
          </p:nvSpPr>
          <p:spPr>
            <a:xfrm>
              <a:off x="-59171" y="4066832"/>
              <a:ext cx="4963680" cy="2820621"/>
            </a:xfrm>
            <a:prstGeom prst="rect">
              <a:avLst/>
            </a:prstGeom>
            <a:solidFill>
              <a:srgbClr val="7EC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1362861" y="2895600"/>
              <a:ext cx="7791450" cy="4080694"/>
            </a:xfrm>
            <a:prstGeom prst="triangle">
              <a:avLst>
                <a:gd name="adj" fmla="val 63621"/>
              </a:avLst>
            </a:prstGeom>
            <a:solidFill>
              <a:srgbClr val="04B8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Isosceles Triangle 17"/>
            <p:cNvSpPr/>
            <p:nvPr/>
          </p:nvSpPr>
          <p:spPr>
            <a:xfrm rot="16200000">
              <a:off x="6511195" y="4369018"/>
              <a:ext cx="3049735" cy="2236500"/>
            </a:xfrm>
            <a:custGeom>
              <a:avLst/>
              <a:gdLst>
                <a:gd name="connsiteX0" fmla="*/ 0 w 1885950"/>
                <a:gd name="connsiteY0" fmla="*/ 2236498 h 2236498"/>
                <a:gd name="connsiteX1" fmla="*/ 1885950 w 1885950"/>
                <a:gd name="connsiteY1" fmla="*/ 0 h 2236498"/>
                <a:gd name="connsiteX2" fmla="*/ 1885950 w 1885950"/>
                <a:gd name="connsiteY2" fmla="*/ 2236498 h 2236498"/>
                <a:gd name="connsiteX3" fmla="*/ 0 w 1885950"/>
                <a:gd name="connsiteY3" fmla="*/ 2236498 h 2236498"/>
                <a:gd name="connsiteX0" fmla="*/ 0 w 2990355"/>
                <a:gd name="connsiteY0" fmla="*/ 2236498 h 2236498"/>
                <a:gd name="connsiteX1" fmla="*/ 2990355 w 2990355"/>
                <a:gd name="connsiteY1" fmla="*/ 0 h 2236498"/>
                <a:gd name="connsiteX2" fmla="*/ 2990355 w 2990355"/>
                <a:gd name="connsiteY2" fmla="*/ 2236498 h 2236498"/>
                <a:gd name="connsiteX3" fmla="*/ 0 w 2990355"/>
                <a:gd name="connsiteY3" fmla="*/ 2236498 h 2236498"/>
                <a:gd name="connsiteX0" fmla="*/ 0 w 3049735"/>
                <a:gd name="connsiteY0" fmla="*/ 2236500 h 2236500"/>
                <a:gd name="connsiteX1" fmla="*/ 3049735 w 3049735"/>
                <a:gd name="connsiteY1" fmla="*/ 0 h 2236500"/>
                <a:gd name="connsiteX2" fmla="*/ 3049735 w 3049735"/>
                <a:gd name="connsiteY2" fmla="*/ 2236498 h 2236500"/>
                <a:gd name="connsiteX3" fmla="*/ 0 w 3049735"/>
                <a:gd name="connsiteY3" fmla="*/ 2236500 h 223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9735" h="2236500">
                  <a:moveTo>
                    <a:pt x="0" y="2236500"/>
                  </a:moveTo>
                  <a:lnTo>
                    <a:pt x="3049735" y="0"/>
                  </a:lnTo>
                  <a:lnTo>
                    <a:pt x="3049735" y="2236498"/>
                  </a:lnTo>
                  <a:lnTo>
                    <a:pt x="0" y="2236500"/>
                  </a:lnTo>
                  <a:close/>
                </a:path>
              </a:pathLst>
            </a:custGeom>
            <a:solidFill>
              <a:srgbClr val="04C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 rot="19852538">
              <a:off x="-649055" y="3474019"/>
              <a:ext cx="3659262" cy="1577940"/>
            </a:xfrm>
            <a:custGeom>
              <a:avLst/>
              <a:gdLst>
                <a:gd name="connsiteX0" fmla="*/ 0 w 3522030"/>
                <a:gd name="connsiteY0" fmla="*/ 1577940 h 1577940"/>
                <a:gd name="connsiteX1" fmla="*/ 694157 w 3522030"/>
                <a:gd name="connsiteY1" fmla="*/ 0 h 1577940"/>
                <a:gd name="connsiteX2" fmla="*/ 3522030 w 3522030"/>
                <a:gd name="connsiteY2" fmla="*/ 1577940 h 1577940"/>
                <a:gd name="connsiteX3" fmla="*/ 0 w 3522030"/>
                <a:gd name="connsiteY3" fmla="*/ 1577940 h 1577940"/>
                <a:gd name="connsiteX0" fmla="*/ 0 w 3659262"/>
                <a:gd name="connsiteY0" fmla="*/ 1555857 h 1577940"/>
                <a:gd name="connsiteX1" fmla="*/ 831389 w 3659262"/>
                <a:gd name="connsiteY1" fmla="*/ 0 h 1577940"/>
                <a:gd name="connsiteX2" fmla="*/ 3659262 w 3659262"/>
                <a:gd name="connsiteY2" fmla="*/ 1577940 h 1577940"/>
                <a:gd name="connsiteX3" fmla="*/ 0 w 3659262"/>
                <a:gd name="connsiteY3" fmla="*/ 1555857 h 1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9262" h="1577940">
                  <a:moveTo>
                    <a:pt x="0" y="1555857"/>
                  </a:moveTo>
                  <a:lnTo>
                    <a:pt x="831389" y="0"/>
                  </a:lnTo>
                  <a:lnTo>
                    <a:pt x="3659262" y="1577940"/>
                  </a:lnTo>
                  <a:lnTo>
                    <a:pt x="0" y="155585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53235" y="2229536"/>
            <a:ext cx="9238097" cy="1936557"/>
            <a:chOff x="-53235" y="2229536"/>
            <a:chExt cx="9238097" cy="1936557"/>
          </a:xfrm>
        </p:grpSpPr>
        <p:sp>
          <p:nvSpPr>
            <p:cNvPr id="11" name="Rectangle 10"/>
            <p:cNvSpPr/>
            <p:nvPr/>
          </p:nvSpPr>
          <p:spPr>
            <a:xfrm>
              <a:off x="-53234" y="2360465"/>
              <a:ext cx="9236690" cy="170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53234" y="2229536"/>
              <a:ext cx="9236690" cy="208864"/>
            </a:xfrm>
            <a:prstGeom prst="rect">
              <a:avLst/>
            </a:prstGeom>
            <a:solidFill>
              <a:srgbClr val="000000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53235" y="3957229"/>
              <a:ext cx="9238097" cy="208864"/>
            </a:xfrm>
            <a:prstGeom prst="rect">
              <a:avLst/>
            </a:prstGeom>
            <a:solidFill>
              <a:srgbClr val="000000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40729"/>
            <a:ext cx="7772400" cy="1012071"/>
          </a:xfrm>
        </p:spPr>
        <p:txBody>
          <a:bodyPr/>
          <a:lstStyle>
            <a:lvl1pPr>
              <a:defRPr b="1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99661"/>
            <a:ext cx="7772400" cy="7620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98989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5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0" y="5581952"/>
            <a:ext cx="9186530" cy="1276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05800" cy="39814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t="37238" r="52311" b="37238"/>
          <a:stretch/>
        </p:blipFill>
        <p:spPr>
          <a:xfrm>
            <a:off x="9372600" y="3505200"/>
            <a:ext cx="3158201" cy="2362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09999"/>
            <a:ext cx="8229600" cy="2057401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790A-2752-4B38-BA45-D8797509AD7B}" type="datetime1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>
            <a:off x="0" y="5715001"/>
            <a:ext cx="7086600" cy="1142999"/>
          </a:xfrm>
          <a:prstGeom prst="rtTriangl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 userDrawn="1"/>
        </p:nvSpPr>
        <p:spPr>
          <a:xfrm rot="535789">
            <a:off x="-39483" y="6002409"/>
            <a:ext cx="5490398" cy="217995"/>
          </a:xfrm>
          <a:custGeom>
            <a:avLst/>
            <a:gdLst>
              <a:gd name="connsiteX0" fmla="*/ 0 w 5680327"/>
              <a:gd name="connsiteY0" fmla="*/ 189227 h 189227"/>
              <a:gd name="connsiteX1" fmla="*/ 47307 w 5680327"/>
              <a:gd name="connsiteY1" fmla="*/ 0 h 189227"/>
              <a:gd name="connsiteX2" fmla="*/ 5680327 w 5680327"/>
              <a:gd name="connsiteY2" fmla="*/ 0 h 189227"/>
              <a:gd name="connsiteX3" fmla="*/ 5633020 w 5680327"/>
              <a:gd name="connsiteY3" fmla="*/ 189227 h 189227"/>
              <a:gd name="connsiteX4" fmla="*/ 0 w 5680327"/>
              <a:gd name="connsiteY4" fmla="*/ 189227 h 189227"/>
              <a:gd name="connsiteX0" fmla="*/ 206212 w 5633020"/>
              <a:gd name="connsiteY0" fmla="*/ 207243 h 207243"/>
              <a:gd name="connsiteX1" fmla="*/ 0 w 5633020"/>
              <a:gd name="connsiteY1" fmla="*/ 0 h 207243"/>
              <a:gd name="connsiteX2" fmla="*/ 5633020 w 5633020"/>
              <a:gd name="connsiteY2" fmla="*/ 0 h 207243"/>
              <a:gd name="connsiteX3" fmla="*/ 5585713 w 5633020"/>
              <a:gd name="connsiteY3" fmla="*/ 189227 h 207243"/>
              <a:gd name="connsiteX4" fmla="*/ 206212 w 5633020"/>
              <a:gd name="connsiteY4" fmla="*/ 207243 h 207243"/>
              <a:gd name="connsiteX0" fmla="*/ 63590 w 5490398"/>
              <a:gd name="connsiteY0" fmla="*/ 220012 h 220012"/>
              <a:gd name="connsiteX1" fmla="*/ 0 w 5490398"/>
              <a:gd name="connsiteY1" fmla="*/ 0 h 220012"/>
              <a:gd name="connsiteX2" fmla="*/ 5490398 w 5490398"/>
              <a:gd name="connsiteY2" fmla="*/ 12769 h 220012"/>
              <a:gd name="connsiteX3" fmla="*/ 5443091 w 5490398"/>
              <a:gd name="connsiteY3" fmla="*/ 201996 h 220012"/>
              <a:gd name="connsiteX4" fmla="*/ 63590 w 5490398"/>
              <a:gd name="connsiteY4" fmla="*/ 220012 h 220012"/>
              <a:gd name="connsiteX0" fmla="*/ 15064 w 5490398"/>
              <a:gd name="connsiteY0" fmla="*/ 217995 h 217995"/>
              <a:gd name="connsiteX1" fmla="*/ 0 w 5490398"/>
              <a:gd name="connsiteY1" fmla="*/ 0 h 217995"/>
              <a:gd name="connsiteX2" fmla="*/ 5490398 w 5490398"/>
              <a:gd name="connsiteY2" fmla="*/ 12769 h 217995"/>
              <a:gd name="connsiteX3" fmla="*/ 5443091 w 5490398"/>
              <a:gd name="connsiteY3" fmla="*/ 201996 h 217995"/>
              <a:gd name="connsiteX4" fmla="*/ 15064 w 5490398"/>
              <a:gd name="connsiteY4" fmla="*/ 217995 h 21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0398" h="217995">
                <a:moveTo>
                  <a:pt x="15064" y="217995"/>
                </a:moveTo>
                <a:lnTo>
                  <a:pt x="0" y="0"/>
                </a:lnTo>
                <a:lnTo>
                  <a:pt x="5490398" y="12769"/>
                </a:lnTo>
                <a:lnTo>
                  <a:pt x="5443091" y="201996"/>
                </a:lnTo>
                <a:lnTo>
                  <a:pt x="15064" y="217995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 userDrawn="1"/>
        </p:nvSpPr>
        <p:spPr>
          <a:xfrm flipH="1">
            <a:off x="2801156" y="5715001"/>
            <a:ext cx="6400800" cy="1142999"/>
          </a:xfrm>
          <a:prstGeom prst="rtTriangle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85824" y="2009775"/>
            <a:ext cx="1524000" cy="914400"/>
            <a:chOff x="885824" y="2009775"/>
            <a:chExt cx="1524000" cy="914400"/>
          </a:xfrm>
        </p:grpSpPr>
        <p:sp>
          <p:nvSpPr>
            <p:cNvPr id="11" name="Pentagon 10"/>
            <p:cNvSpPr/>
            <p:nvPr userDrawn="1"/>
          </p:nvSpPr>
          <p:spPr>
            <a:xfrm>
              <a:off x="885824" y="2009775"/>
              <a:ext cx="1524000" cy="914400"/>
            </a:xfrm>
            <a:prstGeom prst="homePlate">
              <a:avLst>
                <a:gd name="adj" fmla="val 26042"/>
              </a:avLst>
            </a:prstGeom>
            <a:solidFill>
              <a:srgbClr val="04B8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85824" y="2266950"/>
              <a:ext cx="942975" cy="40005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800600" y="1981200"/>
            <a:ext cx="1524000" cy="914400"/>
            <a:chOff x="885824" y="2009775"/>
            <a:chExt cx="1524000" cy="914400"/>
          </a:xfrm>
        </p:grpSpPr>
        <p:sp>
          <p:nvSpPr>
            <p:cNvPr id="15" name="Pentagon 14"/>
            <p:cNvSpPr/>
            <p:nvPr userDrawn="1"/>
          </p:nvSpPr>
          <p:spPr>
            <a:xfrm>
              <a:off x="885824" y="2009775"/>
              <a:ext cx="1524000" cy="914400"/>
            </a:xfrm>
            <a:prstGeom prst="homePlate">
              <a:avLst>
                <a:gd name="adj" fmla="val 26042"/>
              </a:avLst>
            </a:prstGeom>
            <a:solidFill>
              <a:srgbClr val="04B8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85824" y="2266950"/>
              <a:ext cx="942975" cy="40005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848781" y="2009775"/>
            <a:ext cx="1524000" cy="914400"/>
            <a:chOff x="2971800" y="2009775"/>
            <a:chExt cx="1524000" cy="914400"/>
          </a:xfrm>
        </p:grpSpPr>
        <p:sp>
          <p:nvSpPr>
            <p:cNvPr id="18" name="Pentagon 17"/>
            <p:cNvSpPr/>
            <p:nvPr userDrawn="1"/>
          </p:nvSpPr>
          <p:spPr>
            <a:xfrm>
              <a:off x="2971800" y="2009775"/>
              <a:ext cx="1524000" cy="914400"/>
            </a:xfrm>
            <a:prstGeom prst="homePlate">
              <a:avLst>
                <a:gd name="adj" fmla="val 26042"/>
              </a:avLst>
            </a:prstGeom>
            <a:solidFill>
              <a:srgbClr val="7EC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2971800" y="2266950"/>
              <a:ext cx="942975" cy="40005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Pentagon 20"/>
          <p:cNvSpPr/>
          <p:nvPr userDrawn="1"/>
        </p:nvSpPr>
        <p:spPr>
          <a:xfrm>
            <a:off x="6796087" y="2009775"/>
            <a:ext cx="1524000" cy="914400"/>
          </a:xfrm>
          <a:prstGeom prst="homePlate">
            <a:avLst>
              <a:gd name="adj" fmla="val 26042"/>
            </a:avLst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6796087" y="2266950"/>
            <a:ext cx="942975" cy="40005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885825" y="2971800"/>
            <a:ext cx="1524000" cy="685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2839256" y="2971800"/>
            <a:ext cx="1524000" cy="685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772025" y="2971800"/>
            <a:ext cx="1524000" cy="685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725456" y="2971800"/>
            <a:ext cx="1524000" cy="685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885825" y="2238376"/>
            <a:ext cx="942975" cy="4000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2848780" y="2246948"/>
            <a:ext cx="942975" cy="44005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209800"/>
            <a:ext cx="942975" cy="4000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6796086" y="2209800"/>
            <a:ext cx="942975" cy="4000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edit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05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0" y="5581952"/>
            <a:ext cx="9186530" cy="1276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495800" cy="3981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181600" y="2819400"/>
            <a:ext cx="3810000" cy="2667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000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t="37238" r="52311" b="37238"/>
          <a:stretch/>
        </p:blipFill>
        <p:spPr>
          <a:xfrm>
            <a:off x="9372600" y="3505200"/>
            <a:ext cx="3158201" cy="2362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09999"/>
            <a:ext cx="8229600" cy="2057401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0" y="5715001"/>
            <a:ext cx="7086600" cy="1142999"/>
          </a:xfrm>
          <a:prstGeom prst="rtTriangl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9"/>
          <p:cNvSpPr/>
          <p:nvPr/>
        </p:nvSpPr>
        <p:spPr>
          <a:xfrm rot="535789">
            <a:off x="-39483" y="6002409"/>
            <a:ext cx="5490398" cy="217995"/>
          </a:xfrm>
          <a:custGeom>
            <a:avLst/>
            <a:gdLst>
              <a:gd name="connsiteX0" fmla="*/ 0 w 5680327"/>
              <a:gd name="connsiteY0" fmla="*/ 189227 h 189227"/>
              <a:gd name="connsiteX1" fmla="*/ 47307 w 5680327"/>
              <a:gd name="connsiteY1" fmla="*/ 0 h 189227"/>
              <a:gd name="connsiteX2" fmla="*/ 5680327 w 5680327"/>
              <a:gd name="connsiteY2" fmla="*/ 0 h 189227"/>
              <a:gd name="connsiteX3" fmla="*/ 5633020 w 5680327"/>
              <a:gd name="connsiteY3" fmla="*/ 189227 h 189227"/>
              <a:gd name="connsiteX4" fmla="*/ 0 w 5680327"/>
              <a:gd name="connsiteY4" fmla="*/ 189227 h 189227"/>
              <a:gd name="connsiteX0" fmla="*/ 206212 w 5633020"/>
              <a:gd name="connsiteY0" fmla="*/ 207243 h 207243"/>
              <a:gd name="connsiteX1" fmla="*/ 0 w 5633020"/>
              <a:gd name="connsiteY1" fmla="*/ 0 h 207243"/>
              <a:gd name="connsiteX2" fmla="*/ 5633020 w 5633020"/>
              <a:gd name="connsiteY2" fmla="*/ 0 h 207243"/>
              <a:gd name="connsiteX3" fmla="*/ 5585713 w 5633020"/>
              <a:gd name="connsiteY3" fmla="*/ 189227 h 207243"/>
              <a:gd name="connsiteX4" fmla="*/ 206212 w 5633020"/>
              <a:gd name="connsiteY4" fmla="*/ 207243 h 207243"/>
              <a:gd name="connsiteX0" fmla="*/ 63590 w 5490398"/>
              <a:gd name="connsiteY0" fmla="*/ 220012 h 220012"/>
              <a:gd name="connsiteX1" fmla="*/ 0 w 5490398"/>
              <a:gd name="connsiteY1" fmla="*/ 0 h 220012"/>
              <a:gd name="connsiteX2" fmla="*/ 5490398 w 5490398"/>
              <a:gd name="connsiteY2" fmla="*/ 12769 h 220012"/>
              <a:gd name="connsiteX3" fmla="*/ 5443091 w 5490398"/>
              <a:gd name="connsiteY3" fmla="*/ 201996 h 220012"/>
              <a:gd name="connsiteX4" fmla="*/ 63590 w 5490398"/>
              <a:gd name="connsiteY4" fmla="*/ 220012 h 220012"/>
              <a:gd name="connsiteX0" fmla="*/ 15064 w 5490398"/>
              <a:gd name="connsiteY0" fmla="*/ 217995 h 217995"/>
              <a:gd name="connsiteX1" fmla="*/ 0 w 5490398"/>
              <a:gd name="connsiteY1" fmla="*/ 0 h 217995"/>
              <a:gd name="connsiteX2" fmla="*/ 5490398 w 5490398"/>
              <a:gd name="connsiteY2" fmla="*/ 12769 h 217995"/>
              <a:gd name="connsiteX3" fmla="*/ 5443091 w 5490398"/>
              <a:gd name="connsiteY3" fmla="*/ 201996 h 217995"/>
              <a:gd name="connsiteX4" fmla="*/ 15064 w 5490398"/>
              <a:gd name="connsiteY4" fmla="*/ 217995 h 21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0398" h="217995">
                <a:moveTo>
                  <a:pt x="15064" y="217995"/>
                </a:moveTo>
                <a:lnTo>
                  <a:pt x="0" y="0"/>
                </a:lnTo>
                <a:lnTo>
                  <a:pt x="5490398" y="12769"/>
                </a:lnTo>
                <a:lnTo>
                  <a:pt x="5443091" y="201996"/>
                </a:lnTo>
                <a:lnTo>
                  <a:pt x="15064" y="217995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ight Triangle 8"/>
          <p:cNvSpPr/>
          <p:nvPr/>
        </p:nvSpPr>
        <p:spPr>
          <a:xfrm flipH="1">
            <a:off x="2801156" y="5715001"/>
            <a:ext cx="6400800" cy="1142999"/>
          </a:xfrm>
          <a:prstGeom prst="rtTriangle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5824" y="2009775"/>
            <a:ext cx="1524000" cy="914400"/>
            <a:chOff x="885824" y="2009775"/>
            <a:chExt cx="1524000" cy="914400"/>
          </a:xfrm>
        </p:grpSpPr>
        <p:sp>
          <p:nvSpPr>
            <p:cNvPr id="11" name="Pentagon 10"/>
            <p:cNvSpPr/>
            <p:nvPr userDrawn="1"/>
          </p:nvSpPr>
          <p:spPr>
            <a:xfrm>
              <a:off x="885824" y="2009775"/>
              <a:ext cx="1524000" cy="914400"/>
            </a:xfrm>
            <a:prstGeom prst="homePlate">
              <a:avLst>
                <a:gd name="adj" fmla="val 26042"/>
              </a:avLst>
            </a:prstGeom>
            <a:solidFill>
              <a:srgbClr val="04B8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85824" y="2266950"/>
              <a:ext cx="942975" cy="40005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00600" y="1981200"/>
            <a:ext cx="1524000" cy="914400"/>
            <a:chOff x="885824" y="2009775"/>
            <a:chExt cx="1524000" cy="914400"/>
          </a:xfrm>
        </p:grpSpPr>
        <p:sp>
          <p:nvSpPr>
            <p:cNvPr id="15" name="Pentagon 14"/>
            <p:cNvSpPr/>
            <p:nvPr userDrawn="1"/>
          </p:nvSpPr>
          <p:spPr>
            <a:xfrm>
              <a:off x="885824" y="2009775"/>
              <a:ext cx="1524000" cy="914400"/>
            </a:xfrm>
            <a:prstGeom prst="homePlate">
              <a:avLst>
                <a:gd name="adj" fmla="val 26042"/>
              </a:avLst>
            </a:prstGeom>
            <a:solidFill>
              <a:srgbClr val="04B8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85824" y="2266950"/>
              <a:ext cx="942975" cy="40005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48781" y="2009775"/>
            <a:ext cx="1524000" cy="914400"/>
            <a:chOff x="2971800" y="2009775"/>
            <a:chExt cx="1524000" cy="914400"/>
          </a:xfrm>
        </p:grpSpPr>
        <p:sp>
          <p:nvSpPr>
            <p:cNvPr id="18" name="Pentagon 17"/>
            <p:cNvSpPr/>
            <p:nvPr userDrawn="1"/>
          </p:nvSpPr>
          <p:spPr>
            <a:xfrm>
              <a:off x="2971800" y="2009775"/>
              <a:ext cx="1524000" cy="914400"/>
            </a:xfrm>
            <a:prstGeom prst="homePlate">
              <a:avLst>
                <a:gd name="adj" fmla="val 26042"/>
              </a:avLst>
            </a:prstGeom>
            <a:solidFill>
              <a:srgbClr val="7EC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2971800" y="2266950"/>
              <a:ext cx="942975" cy="40005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1" name="Pentagon 20"/>
          <p:cNvSpPr/>
          <p:nvPr/>
        </p:nvSpPr>
        <p:spPr>
          <a:xfrm>
            <a:off x="6796087" y="2009775"/>
            <a:ext cx="1524000" cy="914400"/>
          </a:xfrm>
          <a:prstGeom prst="homePlate">
            <a:avLst>
              <a:gd name="adj" fmla="val 26042"/>
            </a:avLst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96087" y="2266950"/>
            <a:ext cx="942975" cy="40005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885825" y="2971800"/>
            <a:ext cx="1524000" cy="685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2839256" y="2971800"/>
            <a:ext cx="1524000" cy="685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772025" y="2971800"/>
            <a:ext cx="1524000" cy="685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725456" y="2971800"/>
            <a:ext cx="1524000" cy="685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885825" y="2238376"/>
            <a:ext cx="942975" cy="4000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2848780" y="2246948"/>
            <a:ext cx="942975" cy="44005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209800"/>
            <a:ext cx="942975" cy="4000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6796086" y="2209800"/>
            <a:ext cx="942975" cy="4000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edit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510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2" t="37238" r="5856" b="37238"/>
          <a:stretch/>
        </p:blipFill>
        <p:spPr>
          <a:xfrm>
            <a:off x="9455037" y="4648200"/>
            <a:ext cx="2743200" cy="2051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4" y="5581952"/>
            <a:ext cx="9167854" cy="1276048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429000" y="1504950"/>
            <a:ext cx="1143000" cy="1085850"/>
          </a:xfrm>
          <a:prstGeom prst="hexagon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2438400" y="3657600"/>
            <a:ext cx="1143000" cy="1085850"/>
          </a:xfrm>
          <a:prstGeom prst="hexagon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2438400" y="2286000"/>
            <a:ext cx="1143000" cy="1085850"/>
          </a:xfrm>
          <a:prstGeom prst="hexagon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3429000" y="4458002"/>
            <a:ext cx="1143000" cy="1085850"/>
          </a:xfrm>
          <a:prstGeom prst="hexagon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3514725" y="1752600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2533650" y="2514600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2514600" y="3886200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3514725" y="4695825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724400" y="1752600"/>
            <a:ext cx="22860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733800" y="3200400"/>
            <a:ext cx="48006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724400" y="4658027"/>
            <a:ext cx="22860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33400" y="3857625"/>
            <a:ext cx="19050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457200" y="2486025"/>
            <a:ext cx="19050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266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4" y="5581952"/>
            <a:ext cx="9167854" cy="1276048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1371600" y="1508494"/>
            <a:ext cx="1143000" cy="1085850"/>
          </a:xfrm>
          <a:prstGeom prst="hexagon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1488558" y="4496102"/>
            <a:ext cx="1143000" cy="1085850"/>
          </a:xfrm>
          <a:prstGeom prst="hexagon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592765" y="2895600"/>
            <a:ext cx="1143000" cy="1085850"/>
          </a:xfrm>
          <a:prstGeom prst="hexagon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1457325" y="1756144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1564758" y="4724702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678490" y="3133423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666999" y="1756144"/>
            <a:ext cx="4546375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649279" y="4496102"/>
            <a:ext cx="5577254" cy="10858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888165" y="3095625"/>
            <a:ext cx="36195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759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67098" r="52978" b="7378"/>
          <a:stretch/>
        </p:blipFill>
        <p:spPr>
          <a:xfrm>
            <a:off x="9296400" y="3876860"/>
            <a:ext cx="2590800" cy="1937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3" y="5581952"/>
            <a:ext cx="9167854" cy="1276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52800" y="1876425"/>
            <a:ext cx="990600" cy="1228725"/>
          </a:xfrm>
          <a:prstGeom prst="ellipse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800600" y="3657600"/>
            <a:ext cx="990600" cy="1228725"/>
          </a:xfrm>
          <a:prstGeom prst="ellipse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10125" y="1876425"/>
            <a:ext cx="990600" cy="1228725"/>
          </a:xfrm>
          <a:prstGeom prst="ellips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52800" y="3657600"/>
            <a:ext cx="990600" cy="1228725"/>
          </a:xfrm>
          <a:prstGeom prst="ellips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0" y="2924360"/>
            <a:ext cx="762000" cy="990600"/>
          </a:xfrm>
          <a:prstGeom prst="ellipse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066800" y="2133600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066800" y="3943535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124575" y="2095500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134100" y="3990975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9751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67098" r="52978" b="7378"/>
          <a:stretch/>
        </p:blipFill>
        <p:spPr>
          <a:xfrm>
            <a:off x="9296400" y="5029200"/>
            <a:ext cx="2546938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05" y="5638800"/>
            <a:ext cx="9175805" cy="1276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419559">
            <a:off x="3721119" y="2717693"/>
            <a:ext cx="1302898" cy="1556597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56794">
            <a:off x="3122803" y="1743906"/>
            <a:ext cx="1143000" cy="1459176"/>
          </a:xfrm>
          <a:prstGeom prst="rect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56794">
            <a:off x="4497871" y="3843022"/>
            <a:ext cx="1339281" cy="1651507"/>
          </a:xfrm>
          <a:prstGeom prst="rect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56794">
            <a:off x="4597956" y="2209584"/>
            <a:ext cx="982116" cy="1177954"/>
          </a:xfrm>
          <a:prstGeom prst="rect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37300">
            <a:off x="3439421" y="3681725"/>
            <a:ext cx="679633" cy="885025"/>
          </a:xfrm>
          <a:prstGeom prst="rect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914400" y="2078206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219200" y="3728949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791200" y="2473494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045087" y="4273487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2822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3" y="5581952"/>
            <a:ext cx="9167854" cy="1276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Bevel 8"/>
          <p:cNvSpPr/>
          <p:nvPr/>
        </p:nvSpPr>
        <p:spPr>
          <a:xfrm>
            <a:off x="392223" y="1510138"/>
            <a:ext cx="533400" cy="661621"/>
          </a:xfrm>
          <a:prstGeom prst="bevel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Bevel 11"/>
          <p:cNvSpPr/>
          <p:nvPr/>
        </p:nvSpPr>
        <p:spPr>
          <a:xfrm>
            <a:off x="392223" y="2362201"/>
            <a:ext cx="533400" cy="645375"/>
          </a:xfrm>
          <a:prstGeom prst="bevel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943344" y="1612348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Bevel 22"/>
          <p:cNvSpPr/>
          <p:nvPr/>
        </p:nvSpPr>
        <p:spPr>
          <a:xfrm>
            <a:off x="392223" y="3200401"/>
            <a:ext cx="533400" cy="661621"/>
          </a:xfrm>
          <a:prstGeom prst="bevel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Bevel 23"/>
          <p:cNvSpPr/>
          <p:nvPr/>
        </p:nvSpPr>
        <p:spPr>
          <a:xfrm>
            <a:off x="392223" y="4079025"/>
            <a:ext cx="533400" cy="645375"/>
          </a:xfrm>
          <a:prstGeom prst="bevel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Bevel 24"/>
          <p:cNvSpPr/>
          <p:nvPr/>
        </p:nvSpPr>
        <p:spPr>
          <a:xfrm>
            <a:off x="392223" y="4900979"/>
            <a:ext cx="533400" cy="661621"/>
          </a:xfrm>
          <a:prstGeom prst="bevel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952204" y="2456288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930939" y="3302611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930939" y="4173112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948660" y="5003190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21"/>
          </p:nvPr>
        </p:nvSpPr>
        <p:spPr>
          <a:xfrm>
            <a:off x="392223" y="1510137"/>
            <a:ext cx="533400" cy="6616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29"/>
          <p:cNvSpPr>
            <a:spLocks noGrp="1"/>
          </p:cNvSpPr>
          <p:nvPr>
            <p:ph sz="quarter" idx="22"/>
          </p:nvPr>
        </p:nvSpPr>
        <p:spPr>
          <a:xfrm>
            <a:off x="391927" y="2362200"/>
            <a:ext cx="533696" cy="645375"/>
          </a:xfrm>
        </p:spPr>
        <p:txBody>
          <a:bodyPr/>
          <a:lstStyle>
            <a:lvl1pPr marL="0" indent="0">
              <a:buFontTx/>
              <a:buNone/>
              <a:defRPr sz="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29"/>
          <p:cNvSpPr>
            <a:spLocks noGrp="1"/>
          </p:cNvSpPr>
          <p:nvPr>
            <p:ph sz="quarter" idx="23"/>
          </p:nvPr>
        </p:nvSpPr>
        <p:spPr>
          <a:xfrm>
            <a:off x="392223" y="3200400"/>
            <a:ext cx="533400" cy="661621"/>
          </a:xfrm>
        </p:spPr>
        <p:txBody>
          <a:bodyPr/>
          <a:lstStyle>
            <a:lvl1pPr marL="0" indent="0">
              <a:buFontTx/>
              <a:buNone/>
              <a:defRPr sz="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9"/>
          <p:cNvSpPr>
            <a:spLocks noGrp="1"/>
          </p:cNvSpPr>
          <p:nvPr>
            <p:ph sz="quarter" idx="24"/>
          </p:nvPr>
        </p:nvSpPr>
        <p:spPr>
          <a:xfrm>
            <a:off x="392223" y="4079024"/>
            <a:ext cx="533400" cy="645375"/>
          </a:xfrm>
        </p:spPr>
        <p:txBody>
          <a:bodyPr/>
          <a:lstStyle>
            <a:lvl1pPr marL="0" indent="0">
              <a:buFontTx/>
              <a:buNone/>
              <a:defRPr sz="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29"/>
          <p:cNvSpPr>
            <a:spLocks noGrp="1"/>
          </p:cNvSpPr>
          <p:nvPr>
            <p:ph sz="quarter" idx="25"/>
          </p:nvPr>
        </p:nvSpPr>
        <p:spPr>
          <a:xfrm>
            <a:off x="382181" y="4900978"/>
            <a:ext cx="543442" cy="661621"/>
          </a:xfrm>
        </p:spPr>
        <p:txBody>
          <a:bodyPr/>
          <a:lstStyle>
            <a:lvl1pPr marL="0" indent="0">
              <a:buFontTx/>
              <a:buNone/>
              <a:defRPr sz="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65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/>
          <p:cNvSpPr/>
          <p:nvPr/>
        </p:nvSpPr>
        <p:spPr>
          <a:xfrm rot="1005762" flipV="1">
            <a:off x="-456666" y="823761"/>
            <a:ext cx="6165122" cy="2266863"/>
          </a:xfrm>
          <a:custGeom>
            <a:avLst/>
            <a:gdLst>
              <a:gd name="connsiteX0" fmla="*/ 0 w 6387959"/>
              <a:gd name="connsiteY0" fmla="*/ 1608212 h 1608212"/>
              <a:gd name="connsiteX1" fmla="*/ 5328682 w 6387959"/>
              <a:gd name="connsiteY1" fmla="*/ 0 h 1608212"/>
              <a:gd name="connsiteX2" fmla="*/ 6387959 w 6387959"/>
              <a:gd name="connsiteY2" fmla="*/ 0 h 1608212"/>
              <a:gd name="connsiteX3" fmla="*/ 1059277 w 6387959"/>
              <a:gd name="connsiteY3" fmla="*/ 1608212 h 1608212"/>
              <a:gd name="connsiteX4" fmla="*/ 0 w 6387959"/>
              <a:gd name="connsiteY4" fmla="*/ 1608212 h 1608212"/>
              <a:gd name="connsiteX0" fmla="*/ 0 w 6189574"/>
              <a:gd name="connsiteY0" fmla="*/ 1564004 h 1608212"/>
              <a:gd name="connsiteX1" fmla="*/ 5130297 w 6189574"/>
              <a:gd name="connsiteY1" fmla="*/ 0 h 1608212"/>
              <a:gd name="connsiteX2" fmla="*/ 6189574 w 6189574"/>
              <a:gd name="connsiteY2" fmla="*/ 0 h 1608212"/>
              <a:gd name="connsiteX3" fmla="*/ 860892 w 6189574"/>
              <a:gd name="connsiteY3" fmla="*/ 1608212 h 1608212"/>
              <a:gd name="connsiteX4" fmla="*/ 0 w 6189574"/>
              <a:gd name="connsiteY4" fmla="*/ 1564004 h 1608212"/>
              <a:gd name="connsiteX0" fmla="*/ 99742 w 6289316"/>
              <a:gd name="connsiteY0" fmla="*/ 1564004 h 1923698"/>
              <a:gd name="connsiteX1" fmla="*/ 5230039 w 6289316"/>
              <a:gd name="connsiteY1" fmla="*/ 0 h 1923698"/>
              <a:gd name="connsiteX2" fmla="*/ 6289316 w 6289316"/>
              <a:gd name="connsiteY2" fmla="*/ 0 h 1923698"/>
              <a:gd name="connsiteX3" fmla="*/ 0 w 6289316"/>
              <a:gd name="connsiteY3" fmla="*/ 1923698 h 1923698"/>
              <a:gd name="connsiteX4" fmla="*/ 99742 w 6289316"/>
              <a:gd name="connsiteY4" fmla="*/ 1564004 h 1923698"/>
              <a:gd name="connsiteX0" fmla="*/ 99742 w 6289316"/>
              <a:gd name="connsiteY0" fmla="*/ 1773458 h 2133152"/>
              <a:gd name="connsiteX1" fmla="*/ 6041669 w 6289316"/>
              <a:gd name="connsiteY1" fmla="*/ 0 h 2133152"/>
              <a:gd name="connsiteX2" fmla="*/ 6289316 w 6289316"/>
              <a:gd name="connsiteY2" fmla="*/ 209454 h 2133152"/>
              <a:gd name="connsiteX3" fmla="*/ 0 w 6289316"/>
              <a:gd name="connsiteY3" fmla="*/ 2133152 h 2133152"/>
              <a:gd name="connsiteX4" fmla="*/ 99742 w 6289316"/>
              <a:gd name="connsiteY4" fmla="*/ 1773458 h 2133152"/>
              <a:gd name="connsiteX0" fmla="*/ 99742 w 6194868"/>
              <a:gd name="connsiteY0" fmla="*/ 1773458 h 2133152"/>
              <a:gd name="connsiteX1" fmla="*/ 6041669 w 6194868"/>
              <a:gd name="connsiteY1" fmla="*/ 0 h 2133152"/>
              <a:gd name="connsiteX2" fmla="*/ 6194868 w 6194868"/>
              <a:gd name="connsiteY2" fmla="*/ 240751 h 2133152"/>
              <a:gd name="connsiteX3" fmla="*/ 0 w 6194868"/>
              <a:gd name="connsiteY3" fmla="*/ 2133152 h 2133152"/>
              <a:gd name="connsiteX4" fmla="*/ 99742 w 6194868"/>
              <a:gd name="connsiteY4" fmla="*/ 1773458 h 2133152"/>
              <a:gd name="connsiteX0" fmla="*/ 119739 w 6214865"/>
              <a:gd name="connsiteY0" fmla="*/ 1773458 h 2138849"/>
              <a:gd name="connsiteX1" fmla="*/ 6061666 w 6214865"/>
              <a:gd name="connsiteY1" fmla="*/ 0 h 2138849"/>
              <a:gd name="connsiteX2" fmla="*/ 6214865 w 6214865"/>
              <a:gd name="connsiteY2" fmla="*/ 240751 h 2138849"/>
              <a:gd name="connsiteX3" fmla="*/ 0 w 6214865"/>
              <a:gd name="connsiteY3" fmla="*/ 2138849 h 2138849"/>
              <a:gd name="connsiteX4" fmla="*/ 119739 w 6214865"/>
              <a:gd name="connsiteY4" fmla="*/ 1773458 h 21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4865" h="2138849">
                <a:moveTo>
                  <a:pt x="119739" y="1773458"/>
                </a:moveTo>
                <a:lnTo>
                  <a:pt x="6061666" y="0"/>
                </a:lnTo>
                <a:lnTo>
                  <a:pt x="6214865" y="240751"/>
                </a:lnTo>
                <a:lnTo>
                  <a:pt x="0" y="2138849"/>
                </a:lnTo>
                <a:lnTo>
                  <a:pt x="119739" y="1773458"/>
                </a:lnTo>
                <a:close/>
              </a:path>
            </a:pathLst>
          </a:custGeom>
          <a:solidFill>
            <a:srgbClr val="3F3F3F"/>
          </a:solidFill>
          <a:ln>
            <a:solidFill>
              <a:srgbClr val="4B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1200" y="-20200"/>
            <a:ext cx="3393041" cy="2797505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Isosceles Triangle 17"/>
          <p:cNvSpPr/>
          <p:nvPr/>
        </p:nvSpPr>
        <p:spPr>
          <a:xfrm rot="16200000">
            <a:off x="5516668" y="3230668"/>
            <a:ext cx="4080696" cy="3173968"/>
          </a:xfrm>
          <a:custGeom>
            <a:avLst/>
            <a:gdLst>
              <a:gd name="connsiteX0" fmla="*/ 0 w 1885950"/>
              <a:gd name="connsiteY0" fmla="*/ 2236498 h 2236498"/>
              <a:gd name="connsiteX1" fmla="*/ 1885950 w 1885950"/>
              <a:gd name="connsiteY1" fmla="*/ 0 h 2236498"/>
              <a:gd name="connsiteX2" fmla="*/ 1885950 w 1885950"/>
              <a:gd name="connsiteY2" fmla="*/ 2236498 h 2236498"/>
              <a:gd name="connsiteX3" fmla="*/ 0 w 1885950"/>
              <a:gd name="connsiteY3" fmla="*/ 2236498 h 2236498"/>
              <a:gd name="connsiteX0" fmla="*/ 0 w 2990355"/>
              <a:gd name="connsiteY0" fmla="*/ 2236498 h 2236498"/>
              <a:gd name="connsiteX1" fmla="*/ 2990355 w 2990355"/>
              <a:gd name="connsiteY1" fmla="*/ 0 h 2236498"/>
              <a:gd name="connsiteX2" fmla="*/ 2990355 w 2990355"/>
              <a:gd name="connsiteY2" fmla="*/ 2236498 h 2236498"/>
              <a:gd name="connsiteX3" fmla="*/ 0 w 2990355"/>
              <a:gd name="connsiteY3" fmla="*/ 2236498 h 2236498"/>
              <a:gd name="connsiteX0" fmla="*/ 0 w 3049735"/>
              <a:gd name="connsiteY0" fmla="*/ 2236500 h 2236500"/>
              <a:gd name="connsiteX1" fmla="*/ 3049735 w 3049735"/>
              <a:gd name="connsiteY1" fmla="*/ 0 h 2236500"/>
              <a:gd name="connsiteX2" fmla="*/ 3049735 w 3049735"/>
              <a:gd name="connsiteY2" fmla="*/ 2236498 h 2236500"/>
              <a:gd name="connsiteX3" fmla="*/ 0 w 3049735"/>
              <a:gd name="connsiteY3" fmla="*/ 2236500 h 223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9735" h="2236500">
                <a:moveTo>
                  <a:pt x="0" y="2236500"/>
                </a:moveTo>
                <a:lnTo>
                  <a:pt x="3049735" y="0"/>
                </a:lnTo>
                <a:lnTo>
                  <a:pt x="3049735" y="2236498"/>
                </a:lnTo>
                <a:lnTo>
                  <a:pt x="0" y="2236500"/>
                </a:lnTo>
                <a:close/>
              </a:path>
            </a:pathLst>
          </a:custGeom>
          <a:solidFill>
            <a:srgbClr val="04C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ight Triangle 16"/>
          <p:cNvSpPr/>
          <p:nvPr/>
        </p:nvSpPr>
        <p:spPr>
          <a:xfrm>
            <a:off x="-19716" y="381000"/>
            <a:ext cx="5429916" cy="3684097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9716" y="4065097"/>
            <a:ext cx="4963680" cy="2820621"/>
          </a:xfrm>
          <a:prstGeom prst="rect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flipV="1">
            <a:off x="-19716" y="-20201"/>
            <a:ext cx="7696200" cy="4085297"/>
          </a:xfrm>
          <a:prstGeom prst="triangle">
            <a:avLst>
              <a:gd name="adj" fmla="val 76383"/>
            </a:avLst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 rot="21135326">
            <a:off x="5955793" y="2811056"/>
            <a:ext cx="526985" cy="384677"/>
          </a:xfrm>
          <a:prstGeom prst="triangle">
            <a:avLst>
              <a:gd name="adj" fmla="val 97055"/>
            </a:avLst>
          </a:prstGeom>
          <a:solidFill>
            <a:srgbClr val="04C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1371600" y="2777306"/>
            <a:ext cx="7822166" cy="4108412"/>
          </a:xfrm>
          <a:prstGeom prst="triangle">
            <a:avLst>
              <a:gd name="adj" fmla="val 64663"/>
            </a:avLst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Isosceles Triangle 16"/>
          <p:cNvSpPr/>
          <p:nvPr/>
        </p:nvSpPr>
        <p:spPr>
          <a:xfrm rot="19852538">
            <a:off x="-609600" y="3472284"/>
            <a:ext cx="3659262" cy="1577940"/>
          </a:xfrm>
          <a:custGeom>
            <a:avLst/>
            <a:gdLst>
              <a:gd name="connsiteX0" fmla="*/ 0 w 3522030"/>
              <a:gd name="connsiteY0" fmla="*/ 1577940 h 1577940"/>
              <a:gd name="connsiteX1" fmla="*/ 694157 w 3522030"/>
              <a:gd name="connsiteY1" fmla="*/ 0 h 1577940"/>
              <a:gd name="connsiteX2" fmla="*/ 3522030 w 3522030"/>
              <a:gd name="connsiteY2" fmla="*/ 1577940 h 1577940"/>
              <a:gd name="connsiteX3" fmla="*/ 0 w 3522030"/>
              <a:gd name="connsiteY3" fmla="*/ 1577940 h 1577940"/>
              <a:gd name="connsiteX0" fmla="*/ 0 w 3659262"/>
              <a:gd name="connsiteY0" fmla="*/ 1555857 h 1577940"/>
              <a:gd name="connsiteX1" fmla="*/ 831389 w 3659262"/>
              <a:gd name="connsiteY1" fmla="*/ 0 h 1577940"/>
              <a:gd name="connsiteX2" fmla="*/ 3659262 w 3659262"/>
              <a:gd name="connsiteY2" fmla="*/ 1577940 h 1577940"/>
              <a:gd name="connsiteX3" fmla="*/ 0 w 3659262"/>
              <a:gd name="connsiteY3" fmla="*/ 1555857 h 15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262" h="1577940">
                <a:moveTo>
                  <a:pt x="0" y="1555857"/>
                </a:moveTo>
                <a:lnTo>
                  <a:pt x="831389" y="0"/>
                </a:lnTo>
                <a:lnTo>
                  <a:pt x="3659262" y="1577940"/>
                </a:lnTo>
                <a:lnTo>
                  <a:pt x="0" y="155585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9716" y="4035400"/>
            <a:ext cx="9203171" cy="1704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8059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042" y="2971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53235" y="3930968"/>
            <a:ext cx="9236690" cy="208864"/>
          </a:xfrm>
          <a:prstGeom prst="rect">
            <a:avLst/>
          </a:prstGeom>
          <a:solidFill>
            <a:srgbClr val="00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53236" y="5658661"/>
            <a:ext cx="9238097" cy="208864"/>
          </a:xfrm>
          <a:prstGeom prst="rect">
            <a:avLst/>
          </a:prstGeom>
          <a:solidFill>
            <a:srgbClr val="00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211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5581952"/>
            <a:ext cx="9144000" cy="1276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046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952"/>
            <a:ext cx="9144000" cy="1276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8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2" t="37238" r="5856" b="37238"/>
          <a:stretch/>
        </p:blipFill>
        <p:spPr>
          <a:xfrm>
            <a:off x="9455037" y="4648200"/>
            <a:ext cx="2743200" cy="2051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5BFE-A44D-4056-B5E8-DEBD285970EB}" type="datetime1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4" y="5581952"/>
            <a:ext cx="9167854" cy="1276048"/>
          </a:xfrm>
          <a:prstGeom prst="rect">
            <a:avLst/>
          </a:prstGeom>
        </p:spPr>
      </p:pic>
      <p:sp>
        <p:nvSpPr>
          <p:cNvPr id="8" name="Hexagon 7"/>
          <p:cNvSpPr/>
          <p:nvPr userDrawn="1"/>
        </p:nvSpPr>
        <p:spPr>
          <a:xfrm>
            <a:off x="3429000" y="1504950"/>
            <a:ext cx="1143000" cy="1085850"/>
          </a:xfrm>
          <a:prstGeom prst="hexagon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 userDrawn="1"/>
        </p:nvSpPr>
        <p:spPr>
          <a:xfrm>
            <a:off x="2438400" y="3657600"/>
            <a:ext cx="1143000" cy="1085850"/>
          </a:xfrm>
          <a:prstGeom prst="hexagon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 userDrawn="1"/>
        </p:nvSpPr>
        <p:spPr>
          <a:xfrm>
            <a:off x="2438400" y="2286000"/>
            <a:ext cx="1143000" cy="1085850"/>
          </a:xfrm>
          <a:prstGeom prst="hexagon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 userDrawn="1"/>
        </p:nvSpPr>
        <p:spPr>
          <a:xfrm>
            <a:off x="3429000" y="4458002"/>
            <a:ext cx="1143000" cy="1085850"/>
          </a:xfrm>
          <a:prstGeom prst="hexagon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3514725" y="1752600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2533650" y="2514600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2514600" y="3886200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3514725" y="4695825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724400" y="1752600"/>
            <a:ext cx="22860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733800" y="3200400"/>
            <a:ext cx="48006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724400" y="4658027"/>
            <a:ext cx="22860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33400" y="3857625"/>
            <a:ext cx="19050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457200" y="2486025"/>
            <a:ext cx="19050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6951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/>
          <p:cNvSpPr/>
          <p:nvPr/>
        </p:nvSpPr>
        <p:spPr>
          <a:xfrm rot="19244907">
            <a:off x="2588579" y="1812657"/>
            <a:ext cx="6675959" cy="326232"/>
          </a:xfrm>
          <a:custGeom>
            <a:avLst/>
            <a:gdLst>
              <a:gd name="connsiteX0" fmla="*/ 0 w 6740013"/>
              <a:gd name="connsiteY0" fmla="*/ 318227 h 318227"/>
              <a:gd name="connsiteX1" fmla="*/ 79557 w 6740013"/>
              <a:gd name="connsiteY1" fmla="*/ 0 h 318227"/>
              <a:gd name="connsiteX2" fmla="*/ 6740013 w 6740013"/>
              <a:gd name="connsiteY2" fmla="*/ 0 h 318227"/>
              <a:gd name="connsiteX3" fmla="*/ 6660456 w 6740013"/>
              <a:gd name="connsiteY3" fmla="*/ 318227 h 318227"/>
              <a:gd name="connsiteX4" fmla="*/ 0 w 6740013"/>
              <a:gd name="connsiteY4" fmla="*/ 318227 h 318227"/>
              <a:gd name="connsiteX0" fmla="*/ 0 w 6740013"/>
              <a:gd name="connsiteY0" fmla="*/ 318227 h 334677"/>
              <a:gd name="connsiteX1" fmla="*/ 79557 w 6740013"/>
              <a:gd name="connsiteY1" fmla="*/ 0 h 334677"/>
              <a:gd name="connsiteX2" fmla="*/ 6740013 w 6740013"/>
              <a:gd name="connsiteY2" fmla="*/ 0 h 334677"/>
              <a:gd name="connsiteX3" fmla="*/ 6709042 w 6740013"/>
              <a:gd name="connsiteY3" fmla="*/ 334677 h 334677"/>
              <a:gd name="connsiteX4" fmla="*/ 0 w 6740013"/>
              <a:gd name="connsiteY4" fmla="*/ 318227 h 334677"/>
              <a:gd name="connsiteX0" fmla="*/ 0 w 6709042"/>
              <a:gd name="connsiteY0" fmla="*/ 318227 h 334677"/>
              <a:gd name="connsiteX1" fmla="*/ 79557 w 6709042"/>
              <a:gd name="connsiteY1" fmla="*/ 0 h 334677"/>
              <a:gd name="connsiteX2" fmla="*/ 6592440 w 6709042"/>
              <a:gd name="connsiteY2" fmla="*/ 99426 h 334677"/>
              <a:gd name="connsiteX3" fmla="*/ 6709042 w 6709042"/>
              <a:gd name="connsiteY3" fmla="*/ 334677 h 334677"/>
              <a:gd name="connsiteX4" fmla="*/ 0 w 6709042"/>
              <a:gd name="connsiteY4" fmla="*/ 318227 h 334677"/>
              <a:gd name="connsiteX0" fmla="*/ 0 w 6709042"/>
              <a:gd name="connsiteY0" fmla="*/ 318227 h 334677"/>
              <a:gd name="connsiteX1" fmla="*/ 79557 w 6709042"/>
              <a:gd name="connsiteY1" fmla="*/ 0 h 334677"/>
              <a:gd name="connsiteX2" fmla="*/ 6560451 w 6709042"/>
              <a:gd name="connsiteY2" fmla="*/ 122208 h 334677"/>
              <a:gd name="connsiteX3" fmla="*/ 6709042 w 6709042"/>
              <a:gd name="connsiteY3" fmla="*/ 334677 h 334677"/>
              <a:gd name="connsiteX4" fmla="*/ 0 w 6709042"/>
              <a:gd name="connsiteY4" fmla="*/ 318227 h 334677"/>
              <a:gd name="connsiteX0" fmla="*/ 0 w 6709042"/>
              <a:gd name="connsiteY0" fmla="*/ 318227 h 334677"/>
              <a:gd name="connsiteX1" fmla="*/ 79557 w 6709042"/>
              <a:gd name="connsiteY1" fmla="*/ 0 h 334677"/>
              <a:gd name="connsiteX2" fmla="*/ 6570714 w 6709042"/>
              <a:gd name="connsiteY2" fmla="*/ 80865 h 334677"/>
              <a:gd name="connsiteX3" fmla="*/ 6709042 w 6709042"/>
              <a:gd name="connsiteY3" fmla="*/ 334677 h 334677"/>
              <a:gd name="connsiteX4" fmla="*/ 0 w 6709042"/>
              <a:gd name="connsiteY4" fmla="*/ 318227 h 334677"/>
              <a:gd name="connsiteX0" fmla="*/ 0 w 6755516"/>
              <a:gd name="connsiteY0" fmla="*/ 318227 h 324268"/>
              <a:gd name="connsiteX1" fmla="*/ 79557 w 6755516"/>
              <a:gd name="connsiteY1" fmla="*/ 0 h 324268"/>
              <a:gd name="connsiteX2" fmla="*/ 6570714 w 6755516"/>
              <a:gd name="connsiteY2" fmla="*/ 80865 h 324268"/>
              <a:gd name="connsiteX3" fmla="*/ 6755516 w 6755516"/>
              <a:gd name="connsiteY3" fmla="*/ 324268 h 324268"/>
              <a:gd name="connsiteX4" fmla="*/ 0 w 6755516"/>
              <a:gd name="connsiteY4" fmla="*/ 318227 h 324268"/>
              <a:gd name="connsiteX0" fmla="*/ 76458 w 6675959"/>
              <a:gd name="connsiteY0" fmla="*/ 326232 h 326232"/>
              <a:gd name="connsiteX1" fmla="*/ 0 w 6675959"/>
              <a:gd name="connsiteY1" fmla="*/ 0 h 326232"/>
              <a:gd name="connsiteX2" fmla="*/ 6491157 w 6675959"/>
              <a:gd name="connsiteY2" fmla="*/ 80865 h 326232"/>
              <a:gd name="connsiteX3" fmla="*/ 6675959 w 6675959"/>
              <a:gd name="connsiteY3" fmla="*/ 324268 h 326232"/>
              <a:gd name="connsiteX4" fmla="*/ 76458 w 6675959"/>
              <a:gd name="connsiteY4" fmla="*/ 326232 h 32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5959" h="326232">
                <a:moveTo>
                  <a:pt x="76458" y="326232"/>
                </a:moveTo>
                <a:lnTo>
                  <a:pt x="0" y="0"/>
                </a:lnTo>
                <a:lnTo>
                  <a:pt x="6491157" y="80865"/>
                </a:lnTo>
                <a:lnTo>
                  <a:pt x="6675959" y="324268"/>
                </a:lnTo>
                <a:lnTo>
                  <a:pt x="76458" y="326232"/>
                </a:lnTo>
                <a:close/>
              </a:path>
            </a:pathLst>
          </a:custGeom>
          <a:solidFill>
            <a:srgbClr val="0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19390560">
            <a:off x="-2731803" y="-1340343"/>
            <a:ext cx="10766687" cy="5579964"/>
          </a:xfrm>
          <a:custGeom>
            <a:avLst/>
            <a:gdLst>
              <a:gd name="connsiteX0" fmla="*/ 0 w 10120256"/>
              <a:gd name="connsiteY0" fmla="*/ 5334294 h 5334294"/>
              <a:gd name="connsiteX1" fmla="*/ 4146674 w 10120256"/>
              <a:gd name="connsiteY1" fmla="*/ 0 h 5334294"/>
              <a:gd name="connsiteX2" fmla="*/ 10120256 w 10120256"/>
              <a:gd name="connsiteY2" fmla="*/ 5334294 h 5334294"/>
              <a:gd name="connsiteX3" fmla="*/ 0 w 10120256"/>
              <a:gd name="connsiteY3" fmla="*/ 5334294 h 5334294"/>
              <a:gd name="connsiteX0" fmla="*/ 0 w 10993144"/>
              <a:gd name="connsiteY0" fmla="*/ 5334294 h 5334294"/>
              <a:gd name="connsiteX1" fmla="*/ 4146674 w 10993144"/>
              <a:gd name="connsiteY1" fmla="*/ 0 h 5334294"/>
              <a:gd name="connsiteX2" fmla="*/ 10993144 w 10993144"/>
              <a:gd name="connsiteY2" fmla="*/ 4623911 h 5334294"/>
              <a:gd name="connsiteX3" fmla="*/ 0 w 10993144"/>
              <a:gd name="connsiteY3" fmla="*/ 5334294 h 5334294"/>
              <a:gd name="connsiteX0" fmla="*/ 0 w 10993144"/>
              <a:gd name="connsiteY0" fmla="*/ 5667473 h 5667473"/>
              <a:gd name="connsiteX1" fmla="*/ 4362042 w 10993144"/>
              <a:gd name="connsiteY1" fmla="*/ 0 h 5667473"/>
              <a:gd name="connsiteX2" fmla="*/ 10993144 w 10993144"/>
              <a:gd name="connsiteY2" fmla="*/ 4957090 h 5667473"/>
              <a:gd name="connsiteX3" fmla="*/ 0 w 10993144"/>
              <a:gd name="connsiteY3" fmla="*/ 5667473 h 5667473"/>
              <a:gd name="connsiteX0" fmla="*/ 0 w 10788482"/>
              <a:gd name="connsiteY0" fmla="*/ 5599070 h 5599070"/>
              <a:gd name="connsiteX1" fmla="*/ 4157380 w 10788482"/>
              <a:gd name="connsiteY1" fmla="*/ 0 h 5599070"/>
              <a:gd name="connsiteX2" fmla="*/ 10788482 w 10788482"/>
              <a:gd name="connsiteY2" fmla="*/ 4957090 h 5599070"/>
              <a:gd name="connsiteX3" fmla="*/ 0 w 10788482"/>
              <a:gd name="connsiteY3" fmla="*/ 5599070 h 5599070"/>
              <a:gd name="connsiteX0" fmla="*/ 0 w 10788482"/>
              <a:gd name="connsiteY0" fmla="*/ 5555425 h 5555425"/>
              <a:gd name="connsiteX1" fmla="*/ 4192899 w 10788482"/>
              <a:gd name="connsiteY1" fmla="*/ 0 h 5555425"/>
              <a:gd name="connsiteX2" fmla="*/ 10788482 w 10788482"/>
              <a:gd name="connsiteY2" fmla="*/ 4913445 h 5555425"/>
              <a:gd name="connsiteX3" fmla="*/ 0 w 10788482"/>
              <a:gd name="connsiteY3" fmla="*/ 5555425 h 5555425"/>
              <a:gd name="connsiteX0" fmla="*/ 0 w 10788482"/>
              <a:gd name="connsiteY0" fmla="*/ 5579964 h 5579964"/>
              <a:gd name="connsiteX1" fmla="*/ 4160125 w 10788482"/>
              <a:gd name="connsiteY1" fmla="*/ 0 h 5579964"/>
              <a:gd name="connsiteX2" fmla="*/ 10788482 w 10788482"/>
              <a:gd name="connsiteY2" fmla="*/ 4937984 h 5579964"/>
              <a:gd name="connsiteX3" fmla="*/ 0 w 10788482"/>
              <a:gd name="connsiteY3" fmla="*/ 5579964 h 5579964"/>
              <a:gd name="connsiteX0" fmla="*/ 0 w 10766687"/>
              <a:gd name="connsiteY0" fmla="*/ 5579964 h 5579964"/>
              <a:gd name="connsiteX1" fmla="*/ 4160125 w 10766687"/>
              <a:gd name="connsiteY1" fmla="*/ 0 h 5579964"/>
              <a:gd name="connsiteX2" fmla="*/ 10766687 w 10766687"/>
              <a:gd name="connsiteY2" fmla="*/ 4989862 h 5579964"/>
              <a:gd name="connsiteX3" fmla="*/ 0 w 10766687"/>
              <a:gd name="connsiteY3" fmla="*/ 5579964 h 557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6687" h="5579964">
                <a:moveTo>
                  <a:pt x="0" y="5579964"/>
                </a:moveTo>
                <a:lnTo>
                  <a:pt x="4160125" y="0"/>
                </a:lnTo>
                <a:lnTo>
                  <a:pt x="10766687" y="4989862"/>
                </a:lnTo>
                <a:lnTo>
                  <a:pt x="0" y="5579964"/>
                </a:ln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3255521"/>
            <a:ext cx="441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0" t="66776" r="6060" b="7570"/>
          <a:stretch/>
        </p:blipFill>
        <p:spPr>
          <a:xfrm>
            <a:off x="7848600" y="7162800"/>
            <a:ext cx="4018986" cy="2468435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0" y="1797132"/>
            <a:ext cx="7467600" cy="5060868"/>
          </a:xfrm>
          <a:prstGeom prst="triangle">
            <a:avLst>
              <a:gd name="adj" fmla="val 0"/>
            </a:avLst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Parallelogram 8"/>
          <p:cNvSpPr/>
          <p:nvPr/>
        </p:nvSpPr>
        <p:spPr>
          <a:xfrm rot="6665387">
            <a:off x="696305" y="-326919"/>
            <a:ext cx="2452639" cy="5089127"/>
          </a:xfrm>
          <a:custGeom>
            <a:avLst/>
            <a:gdLst>
              <a:gd name="connsiteX0" fmla="*/ 0 w 2286000"/>
              <a:gd name="connsiteY0" fmla="*/ 4307478 h 4307478"/>
              <a:gd name="connsiteX1" fmla="*/ 986729 w 2286000"/>
              <a:gd name="connsiteY1" fmla="*/ 0 h 4307478"/>
              <a:gd name="connsiteX2" fmla="*/ 2286000 w 2286000"/>
              <a:gd name="connsiteY2" fmla="*/ 0 h 4307478"/>
              <a:gd name="connsiteX3" fmla="*/ 1299271 w 2286000"/>
              <a:gd name="connsiteY3" fmla="*/ 4307478 h 4307478"/>
              <a:gd name="connsiteX4" fmla="*/ 0 w 2286000"/>
              <a:gd name="connsiteY4" fmla="*/ 4307478 h 4307478"/>
              <a:gd name="connsiteX0" fmla="*/ 0 w 2145767"/>
              <a:gd name="connsiteY0" fmla="*/ 4307478 h 4307478"/>
              <a:gd name="connsiteX1" fmla="*/ 986729 w 2145767"/>
              <a:gd name="connsiteY1" fmla="*/ 0 h 4307478"/>
              <a:gd name="connsiteX2" fmla="*/ 2145767 w 2145767"/>
              <a:gd name="connsiteY2" fmla="*/ 645103 h 4307478"/>
              <a:gd name="connsiteX3" fmla="*/ 1299271 w 2145767"/>
              <a:gd name="connsiteY3" fmla="*/ 4307478 h 4307478"/>
              <a:gd name="connsiteX4" fmla="*/ 0 w 2145767"/>
              <a:gd name="connsiteY4" fmla="*/ 4307478 h 4307478"/>
              <a:gd name="connsiteX0" fmla="*/ 0 w 2178998"/>
              <a:gd name="connsiteY0" fmla="*/ 4307478 h 4307478"/>
              <a:gd name="connsiteX1" fmla="*/ 986729 w 2178998"/>
              <a:gd name="connsiteY1" fmla="*/ 0 h 4307478"/>
              <a:gd name="connsiteX2" fmla="*/ 2178998 w 2178998"/>
              <a:gd name="connsiteY2" fmla="*/ 265704 h 4307478"/>
              <a:gd name="connsiteX3" fmla="*/ 1299271 w 2178998"/>
              <a:gd name="connsiteY3" fmla="*/ 4307478 h 4307478"/>
              <a:gd name="connsiteX4" fmla="*/ 0 w 2178998"/>
              <a:gd name="connsiteY4" fmla="*/ 4307478 h 4307478"/>
              <a:gd name="connsiteX0" fmla="*/ 0 w 2178998"/>
              <a:gd name="connsiteY0" fmla="*/ 4543220 h 4543220"/>
              <a:gd name="connsiteX1" fmla="*/ 1210025 w 2178998"/>
              <a:gd name="connsiteY1" fmla="*/ 0 h 4543220"/>
              <a:gd name="connsiteX2" fmla="*/ 2178998 w 2178998"/>
              <a:gd name="connsiteY2" fmla="*/ 501446 h 4543220"/>
              <a:gd name="connsiteX3" fmla="*/ 1299271 w 2178998"/>
              <a:gd name="connsiteY3" fmla="*/ 4543220 h 4543220"/>
              <a:gd name="connsiteX4" fmla="*/ 0 w 2178998"/>
              <a:gd name="connsiteY4" fmla="*/ 4543220 h 4543220"/>
              <a:gd name="connsiteX0" fmla="*/ 0 w 2178998"/>
              <a:gd name="connsiteY0" fmla="*/ 4543220 h 4543220"/>
              <a:gd name="connsiteX1" fmla="*/ 1210025 w 2178998"/>
              <a:gd name="connsiteY1" fmla="*/ 0 h 4543220"/>
              <a:gd name="connsiteX2" fmla="*/ 2178998 w 2178998"/>
              <a:gd name="connsiteY2" fmla="*/ 501446 h 4543220"/>
              <a:gd name="connsiteX3" fmla="*/ 1294714 w 2178998"/>
              <a:gd name="connsiteY3" fmla="*/ 4492608 h 4543220"/>
              <a:gd name="connsiteX4" fmla="*/ 0 w 2178998"/>
              <a:gd name="connsiteY4" fmla="*/ 4543220 h 4543220"/>
              <a:gd name="connsiteX0" fmla="*/ 0 w 2452639"/>
              <a:gd name="connsiteY0" fmla="*/ 5075186 h 5075186"/>
              <a:gd name="connsiteX1" fmla="*/ 1483666 w 2452639"/>
              <a:gd name="connsiteY1" fmla="*/ 0 h 5075186"/>
              <a:gd name="connsiteX2" fmla="*/ 2452639 w 2452639"/>
              <a:gd name="connsiteY2" fmla="*/ 501446 h 5075186"/>
              <a:gd name="connsiteX3" fmla="*/ 1568355 w 2452639"/>
              <a:gd name="connsiteY3" fmla="*/ 4492608 h 5075186"/>
              <a:gd name="connsiteX4" fmla="*/ 0 w 2452639"/>
              <a:gd name="connsiteY4" fmla="*/ 5075186 h 5075186"/>
              <a:gd name="connsiteX0" fmla="*/ 0 w 2452639"/>
              <a:gd name="connsiteY0" fmla="*/ 5075186 h 5075186"/>
              <a:gd name="connsiteX1" fmla="*/ 1483666 w 2452639"/>
              <a:gd name="connsiteY1" fmla="*/ 0 h 5075186"/>
              <a:gd name="connsiteX2" fmla="*/ 2452639 w 2452639"/>
              <a:gd name="connsiteY2" fmla="*/ 501446 h 5075186"/>
              <a:gd name="connsiteX3" fmla="*/ 1530770 w 2452639"/>
              <a:gd name="connsiteY3" fmla="*/ 4492142 h 5075186"/>
              <a:gd name="connsiteX4" fmla="*/ 0 w 2452639"/>
              <a:gd name="connsiteY4" fmla="*/ 5075186 h 5075186"/>
              <a:gd name="connsiteX0" fmla="*/ 0 w 2452639"/>
              <a:gd name="connsiteY0" fmla="*/ 5075186 h 5089127"/>
              <a:gd name="connsiteX1" fmla="*/ 1483666 w 2452639"/>
              <a:gd name="connsiteY1" fmla="*/ 0 h 5089127"/>
              <a:gd name="connsiteX2" fmla="*/ 2452639 w 2452639"/>
              <a:gd name="connsiteY2" fmla="*/ 501446 h 5089127"/>
              <a:gd name="connsiteX3" fmla="*/ 1530770 w 2452639"/>
              <a:gd name="connsiteY3" fmla="*/ 4492142 h 5089127"/>
              <a:gd name="connsiteX4" fmla="*/ 10363 w 2452639"/>
              <a:gd name="connsiteY4" fmla="*/ 5089127 h 5089127"/>
              <a:gd name="connsiteX5" fmla="*/ 0 w 2452639"/>
              <a:gd name="connsiteY5" fmla="*/ 5075186 h 5089127"/>
              <a:gd name="connsiteX0" fmla="*/ 0 w 2452639"/>
              <a:gd name="connsiteY0" fmla="*/ 5075186 h 5089127"/>
              <a:gd name="connsiteX1" fmla="*/ 1483666 w 2452639"/>
              <a:gd name="connsiteY1" fmla="*/ 0 h 5089127"/>
              <a:gd name="connsiteX2" fmla="*/ 2452639 w 2452639"/>
              <a:gd name="connsiteY2" fmla="*/ 501446 h 5089127"/>
              <a:gd name="connsiteX3" fmla="*/ 1530770 w 2452639"/>
              <a:gd name="connsiteY3" fmla="*/ 4492142 h 5089127"/>
              <a:gd name="connsiteX4" fmla="*/ 10363 w 2452639"/>
              <a:gd name="connsiteY4" fmla="*/ 5089127 h 5089127"/>
              <a:gd name="connsiteX5" fmla="*/ 0 w 2452639"/>
              <a:gd name="connsiteY5" fmla="*/ 5075186 h 5089127"/>
              <a:gd name="connsiteX0" fmla="*/ 0 w 2452639"/>
              <a:gd name="connsiteY0" fmla="*/ 5075186 h 5089127"/>
              <a:gd name="connsiteX1" fmla="*/ 1483666 w 2452639"/>
              <a:gd name="connsiteY1" fmla="*/ 0 h 5089127"/>
              <a:gd name="connsiteX2" fmla="*/ 2452639 w 2452639"/>
              <a:gd name="connsiteY2" fmla="*/ 501446 h 5089127"/>
              <a:gd name="connsiteX3" fmla="*/ 1538305 w 2452639"/>
              <a:gd name="connsiteY3" fmla="*/ 4511681 h 5089127"/>
              <a:gd name="connsiteX4" fmla="*/ 10363 w 2452639"/>
              <a:gd name="connsiteY4" fmla="*/ 5089127 h 5089127"/>
              <a:gd name="connsiteX5" fmla="*/ 0 w 2452639"/>
              <a:gd name="connsiteY5" fmla="*/ 5075186 h 508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639" h="5089127">
                <a:moveTo>
                  <a:pt x="0" y="5075186"/>
                </a:moveTo>
                <a:lnTo>
                  <a:pt x="1483666" y="0"/>
                </a:lnTo>
                <a:lnTo>
                  <a:pt x="2452639" y="501446"/>
                </a:lnTo>
                <a:lnTo>
                  <a:pt x="1538305" y="4511681"/>
                </a:lnTo>
                <a:lnTo>
                  <a:pt x="10363" y="5089127"/>
                </a:lnTo>
                <a:lnTo>
                  <a:pt x="0" y="5075186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8"/>
          <p:cNvSpPr/>
          <p:nvPr/>
        </p:nvSpPr>
        <p:spPr>
          <a:xfrm rot="7146366">
            <a:off x="1383302" y="543408"/>
            <a:ext cx="739129" cy="4412746"/>
          </a:xfrm>
          <a:custGeom>
            <a:avLst/>
            <a:gdLst>
              <a:gd name="connsiteX0" fmla="*/ 0 w 2286000"/>
              <a:gd name="connsiteY0" fmla="*/ 4307478 h 4307478"/>
              <a:gd name="connsiteX1" fmla="*/ 986729 w 2286000"/>
              <a:gd name="connsiteY1" fmla="*/ 0 h 4307478"/>
              <a:gd name="connsiteX2" fmla="*/ 2286000 w 2286000"/>
              <a:gd name="connsiteY2" fmla="*/ 0 h 4307478"/>
              <a:gd name="connsiteX3" fmla="*/ 1299271 w 2286000"/>
              <a:gd name="connsiteY3" fmla="*/ 4307478 h 4307478"/>
              <a:gd name="connsiteX4" fmla="*/ 0 w 2286000"/>
              <a:gd name="connsiteY4" fmla="*/ 4307478 h 4307478"/>
              <a:gd name="connsiteX0" fmla="*/ 0 w 2145767"/>
              <a:gd name="connsiteY0" fmla="*/ 4307478 h 4307478"/>
              <a:gd name="connsiteX1" fmla="*/ 986729 w 2145767"/>
              <a:gd name="connsiteY1" fmla="*/ 0 h 4307478"/>
              <a:gd name="connsiteX2" fmla="*/ 2145767 w 2145767"/>
              <a:gd name="connsiteY2" fmla="*/ 645103 h 4307478"/>
              <a:gd name="connsiteX3" fmla="*/ 1299271 w 2145767"/>
              <a:gd name="connsiteY3" fmla="*/ 4307478 h 4307478"/>
              <a:gd name="connsiteX4" fmla="*/ 0 w 2145767"/>
              <a:gd name="connsiteY4" fmla="*/ 4307478 h 4307478"/>
              <a:gd name="connsiteX0" fmla="*/ 0 w 2178998"/>
              <a:gd name="connsiteY0" fmla="*/ 4307478 h 4307478"/>
              <a:gd name="connsiteX1" fmla="*/ 986729 w 2178998"/>
              <a:gd name="connsiteY1" fmla="*/ 0 h 4307478"/>
              <a:gd name="connsiteX2" fmla="*/ 2178998 w 2178998"/>
              <a:gd name="connsiteY2" fmla="*/ 265704 h 4307478"/>
              <a:gd name="connsiteX3" fmla="*/ 1299271 w 2178998"/>
              <a:gd name="connsiteY3" fmla="*/ 4307478 h 4307478"/>
              <a:gd name="connsiteX4" fmla="*/ 0 w 2178998"/>
              <a:gd name="connsiteY4" fmla="*/ 4307478 h 4307478"/>
              <a:gd name="connsiteX0" fmla="*/ 0 w 2178998"/>
              <a:gd name="connsiteY0" fmla="*/ 4543220 h 4543220"/>
              <a:gd name="connsiteX1" fmla="*/ 1210025 w 2178998"/>
              <a:gd name="connsiteY1" fmla="*/ 0 h 4543220"/>
              <a:gd name="connsiteX2" fmla="*/ 2178998 w 2178998"/>
              <a:gd name="connsiteY2" fmla="*/ 501446 h 4543220"/>
              <a:gd name="connsiteX3" fmla="*/ 1299271 w 2178998"/>
              <a:gd name="connsiteY3" fmla="*/ 4543220 h 4543220"/>
              <a:gd name="connsiteX4" fmla="*/ 0 w 2178998"/>
              <a:gd name="connsiteY4" fmla="*/ 4543220 h 4543220"/>
              <a:gd name="connsiteX0" fmla="*/ 0 w 2178998"/>
              <a:gd name="connsiteY0" fmla="*/ 4543220 h 4543220"/>
              <a:gd name="connsiteX1" fmla="*/ 1210025 w 2178998"/>
              <a:gd name="connsiteY1" fmla="*/ 0 h 4543220"/>
              <a:gd name="connsiteX2" fmla="*/ 2178998 w 2178998"/>
              <a:gd name="connsiteY2" fmla="*/ 501446 h 4543220"/>
              <a:gd name="connsiteX3" fmla="*/ 1294714 w 2178998"/>
              <a:gd name="connsiteY3" fmla="*/ 4492608 h 4543220"/>
              <a:gd name="connsiteX4" fmla="*/ 0 w 2178998"/>
              <a:gd name="connsiteY4" fmla="*/ 4543220 h 4543220"/>
              <a:gd name="connsiteX0" fmla="*/ 0 w 2452639"/>
              <a:gd name="connsiteY0" fmla="*/ 5075186 h 5075186"/>
              <a:gd name="connsiteX1" fmla="*/ 1483666 w 2452639"/>
              <a:gd name="connsiteY1" fmla="*/ 0 h 5075186"/>
              <a:gd name="connsiteX2" fmla="*/ 2452639 w 2452639"/>
              <a:gd name="connsiteY2" fmla="*/ 501446 h 5075186"/>
              <a:gd name="connsiteX3" fmla="*/ 1568355 w 2452639"/>
              <a:gd name="connsiteY3" fmla="*/ 4492608 h 5075186"/>
              <a:gd name="connsiteX4" fmla="*/ 0 w 2452639"/>
              <a:gd name="connsiteY4" fmla="*/ 5075186 h 5075186"/>
              <a:gd name="connsiteX0" fmla="*/ 0 w 2664933"/>
              <a:gd name="connsiteY0" fmla="*/ 5075186 h 5075186"/>
              <a:gd name="connsiteX1" fmla="*/ 1483666 w 2664933"/>
              <a:gd name="connsiteY1" fmla="*/ 0 h 5075186"/>
              <a:gd name="connsiteX2" fmla="*/ 2664934 w 2664933"/>
              <a:gd name="connsiteY2" fmla="*/ 498678 h 5075186"/>
              <a:gd name="connsiteX3" fmla="*/ 1568355 w 2664933"/>
              <a:gd name="connsiteY3" fmla="*/ 4492608 h 5075186"/>
              <a:gd name="connsiteX4" fmla="*/ 0 w 2664933"/>
              <a:gd name="connsiteY4" fmla="*/ 5075186 h 5075186"/>
              <a:gd name="connsiteX0" fmla="*/ 0 w 2664933"/>
              <a:gd name="connsiteY0" fmla="*/ 4692787 h 4692787"/>
              <a:gd name="connsiteX1" fmla="*/ 1392535 w 2664933"/>
              <a:gd name="connsiteY1" fmla="*/ 0 h 4692787"/>
              <a:gd name="connsiteX2" fmla="*/ 2664934 w 2664933"/>
              <a:gd name="connsiteY2" fmla="*/ 116279 h 4692787"/>
              <a:gd name="connsiteX3" fmla="*/ 1568355 w 2664933"/>
              <a:gd name="connsiteY3" fmla="*/ 4110209 h 4692787"/>
              <a:gd name="connsiteX4" fmla="*/ 0 w 2664933"/>
              <a:gd name="connsiteY4" fmla="*/ 4692787 h 4692787"/>
              <a:gd name="connsiteX0" fmla="*/ 1 w 2515792"/>
              <a:gd name="connsiteY0" fmla="*/ 4412746 h 4412746"/>
              <a:gd name="connsiteX1" fmla="*/ 1243394 w 2515792"/>
              <a:gd name="connsiteY1" fmla="*/ 0 h 4412746"/>
              <a:gd name="connsiteX2" fmla="*/ 2515793 w 2515792"/>
              <a:gd name="connsiteY2" fmla="*/ 116279 h 4412746"/>
              <a:gd name="connsiteX3" fmla="*/ 1419214 w 2515792"/>
              <a:gd name="connsiteY3" fmla="*/ 4110209 h 4412746"/>
              <a:gd name="connsiteX4" fmla="*/ 1 w 2515792"/>
              <a:gd name="connsiteY4" fmla="*/ 4412746 h 4412746"/>
              <a:gd name="connsiteX0" fmla="*/ 1 w 2515792"/>
              <a:gd name="connsiteY0" fmla="*/ 4412746 h 4412746"/>
              <a:gd name="connsiteX1" fmla="*/ 1243394 w 2515792"/>
              <a:gd name="connsiteY1" fmla="*/ 0 h 4412746"/>
              <a:gd name="connsiteX2" fmla="*/ 2515793 w 2515792"/>
              <a:gd name="connsiteY2" fmla="*/ 116279 h 4412746"/>
              <a:gd name="connsiteX3" fmla="*/ 1440191 w 2515792"/>
              <a:gd name="connsiteY3" fmla="*/ 4178678 h 4412746"/>
              <a:gd name="connsiteX4" fmla="*/ 1 w 2515792"/>
              <a:gd name="connsiteY4" fmla="*/ 4412746 h 4412746"/>
              <a:gd name="connsiteX0" fmla="*/ 1 w 2515792"/>
              <a:gd name="connsiteY0" fmla="*/ 4412746 h 4412746"/>
              <a:gd name="connsiteX1" fmla="*/ 1243394 w 2515792"/>
              <a:gd name="connsiteY1" fmla="*/ 0 h 4412746"/>
              <a:gd name="connsiteX2" fmla="*/ 2515793 w 2515792"/>
              <a:gd name="connsiteY2" fmla="*/ 116279 h 4412746"/>
              <a:gd name="connsiteX3" fmla="*/ 1343246 w 2515792"/>
              <a:gd name="connsiteY3" fmla="*/ 4170568 h 4412746"/>
              <a:gd name="connsiteX4" fmla="*/ 1 w 2515792"/>
              <a:gd name="connsiteY4" fmla="*/ 4412746 h 4412746"/>
              <a:gd name="connsiteX0" fmla="*/ 1 w 2515792"/>
              <a:gd name="connsiteY0" fmla="*/ 4412746 h 4412746"/>
              <a:gd name="connsiteX1" fmla="*/ 1243394 w 2515792"/>
              <a:gd name="connsiteY1" fmla="*/ 0 h 4412746"/>
              <a:gd name="connsiteX2" fmla="*/ 2515793 w 2515792"/>
              <a:gd name="connsiteY2" fmla="*/ 116279 h 4412746"/>
              <a:gd name="connsiteX3" fmla="*/ 1327198 w 2515792"/>
              <a:gd name="connsiteY3" fmla="*/ 4205149 h 4412746"/>
              <a:gd name="connsiteX4" fmla="*/ 1 w 2515792"/>
              <a:gd name="connsiteY4" fmla="*/ 4412746 h 441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5792" h="4412746">
                <a:moveTo>
                  <a:pt x="1" y="4412746"/>
                </a:moveTo>
                <a:lnTo>
                  <a:pt x="1243394" y="0"/>
                </a:lnTo>
                <a:lnTo>
                  <a:pt x="2515793" y="116279"/>
                </a:lnTo>
                <a:lnTo>
                  <a:pt x="1327198" y="4205149"/>
                </a:lnTo>
                <a:lnTo>
                  <a:pt x="1" y="4412746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arallelogram 8"/>
          <p:cNvSpPr/>
          <p:nvPr/>
        </p:nvSpPr>
        <p:spPr>
          <a:xfrm rot="14934613" flipH="1">
            <a:off x="2567540" y="3489386"/>
            <a:ext cx="2676310" cy="6564232"/>
          </a:xfrm>
          <a:custGeom>
            <a:avLst/>
            <a:gdLst>
              <a:gd name="connsiteX0" fmla="*/ 0 w 2452639"/>
              <a:gd name="connsiteY0" fmla="*/ 6423789 h 6423789"/>
              <a:gd name="connsiteX1" fmla="*/ 0 w 2452639"/>
              <a:gd name="connsiteY1" fmla="*/ 0 h 6423789"/>
              <a:gd name="connsiteX2" fmla="*/ 2452639 w 2452639"/>
              <a:gd name="connsiteY2" fmla="*/ 6423789 h 6423789"/>
              <a:gd name="connsiteX3" fmla="*/ 0 w 2452639"/>
              <a:gd name="connsiteY3" fmla="*/ 6423789 h 6423789"/>
              <a:gd name="connsiteX0" fmla="*/ 0 w 2645016"/>
              <a:gd name="connsiteY0" fmla="*/ 4743016 h 6423789"/>
              <a:gd name="connsiteX1" fmla="*/ 192377 w 2645016"/>
              <a:gd name="connsiteY1" fmla="*/ 0 h 6423789"/>
              <a:gd name="connsiteX2" fmla="*/ 2645016 w 2645016"/>
              <a:gd name="connsiteY2" fmla="*/ 6423789 h 6423789"/>
              <a:gd name="connsiteX3" fmla="*/ 0 w 2645016"/>
              <a:gd name="connsiteY3" fmla="*/ 4743016 h 6423789"/>
              <a:gd name="connsiteX0" fmla="*/ 0 w 2664992"/>
              <a:gd name="connsiteY0" fmla="*/ 4743016 h 6564232"/>
              <a:gd name="connsiteX1" fmla="*/ 192377 w 2664992"/>
              <a:gd name="connsiteY1" fmla="*/ 0 h 6564232"/>
              <a:gd name="connsiteX2" fmla="*/ 2664992 w 2664992"/>
              <a:gd name="connsiteY2" fmla="*/ 6564232 h 6564232"/>
              <a:gd name="connsiteX3" fmla="*/ 0 w 2664992"/>
              <a:gd name="connsiteY3" fmla="*/ 4743016 h 6564232"/>
              <a:gd name="connsiteX0" fmla="*/ 0 w 2676310"/>
              <a:gd name="connsiteY0" fmla="*/ 4743016 h 6564232"/>
              <a:gd name="connsiteX1" fmla="*/ 192377 w 2676310"/>
              <a:gd name="connsiteY1" fmla="*/ 0 h 6564232"/>
              <a:gd name="connsiteX2" fmla="*/ 2676310 w 2676310"/>
              <a:gd name="connsiteY2" fmla="*/ 6511482 h 6564232"/>
              <a:gd name="connsiteX3" fmla="*/ 2664992 w 2676310"/>
              <a:gd name="connsiteY3" fmla="*/ 6564232 h 6564232"/>
              <a:gd name="connsiteX4" fmla="*/ 0 w 2676310"/>
              <a:gd name="connsiteY4" fmla="*/ 4743016 h 65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310" h="6564232">
                <a:moveTo>
                  <a:pt x="0" y="4743016"/>
                </a:moveTo>
                <a:lnTo>
                  <a:pt x="192377" y="0"/>
                </a:lnTo>
                <a:cubicBezTo>
                  <a:pt x="1017048" y="2171769"/>
                  <a:pt x="1851639" y="4339713"/>
                  <a:pt x="2676310" y="6511482"/>
                </a:cubicBezTo>
                <a:lnTo>
                  <a:pt x="2664992" y="6564232"/>
                </a:lnTo>
                <a:lnTo>
                  <a:pt x="0" y="4743016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76600" y="4379188"/>
            <a:ext cx="2133600" cy="2131761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F0F0F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32647" y="465668"/>
            <a:ext cx="2665225" cy="2662928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F0F0F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8066" y="2435269"/>
            <a:ext cx="2133600" cy="2131761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F0F0F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26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2" y="5610527"/>
            <a:ext cx="9161252" cy="1276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51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2" y="5600643"/>
            <a:ext cx="9161252" cy="1276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65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5581952"/>
            <a:ext cx="9153525" cy="1276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057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695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412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2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7A97-008D-4796-AB45-BFE16D274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4" y="5581952"/>
            <a:ext cx="9167854" cy="1276048"/>
          </a:xfrm>
          <a:prstGeom prst="rect">
            <a:avLst/>
          </a:prstGeom>
        </p:spPr>
      </p:pic>
      <p:sp>
        <p:nvSpPr>
          <p:cNvPr id="8" name="Hexagon 7"/>
          <p:cNvSpPr/>
          <p:nvPr userDrawn="1"/>
        </p:nvSpPr>
        <p:spPr>
          <a:xfrm>
            <a:off x="1371600" y="1508494"/>
            <a:ext cx="1143000" cy="1085850"/>
          </a:xfrm>
          <a:prstGeom prst="hexagon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Hexagon 9"/>
          <p:cNvSpPr/>
          <p:nvPr userDrawn="1"/>
        </p:nvSpPr>
        <p:spPr>
          <a:xfrm>
            <a:off x="1488558" y="4496102"/>
            <a:ext cx="1143000" cy="1085850"/>
          </a:xfrm>
          <a:prstGeom prst="hexagon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Hexagon 11"/>
          <p:cNvSpPr/>
          <p:nvPr userDrawn="1"/>
        </p:nvSpPr>
        <p:spPr>
          <a:xfrm>
            <a:off x="592765" y="2895600"/>
            <a:ext cx="1143000" cy="1085850"/>
          </a:xfrm>
          <a:prstGeom prst="hexagon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1457325" y="1756144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1564758" y="4724702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678490" y="3133423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666999" y="1756144"/>
            <a:ext cx="4546375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649279" y="4496102"/>
            <a:ext cx="5577254" cy="10858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888165" y="3095625"/>
            <a:ext cx="36195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73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E4E0-DDEF-47A7-AF1D-E963ADB1738C}" type="datetime1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67098" r="52978" b="7378"/>
          <a:stretch/>
        </p:blipFill>
        <p:spPr>
          <a:xfrm>
            <a:off x="9296400" y="3876860"/>
            <a:ext cx="2590800" cy="1937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3" y="5581952"/>
            <a:ext cx="9167854" cy="1276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3352800" y="1876425"/>
            <a:ext cx="990600" cy="1228725"/>
          </a:xfrm>
          <a:prstGeom prst="ellipse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4800600" y="3657600"/>
            <a:ext cx="990600" cy="1228725"/>
          </a:xfrm>
          <a:prstGeom prst="ellipse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4810125" y="1876425"/>
            <a:ext cx="990600" cy="1228725"/>
          </a:xfrm>
          <a:prstGeom prst="ellips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3352800" y="3657600"/>
            <a:ext cx="990600" cy="1228725"/>
          </a:xfrm>
          <a:prstGeom prst="ellips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4191000" y="2924360"/>
            <a:ext cx="762000" cy="990600"/>
          </a:xfrm>
          <a:prstGeom prst="ellipse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066800" y="2133600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066800" y="3943535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124575" y="2095500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134100" y="3990975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46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183-AFF7-4D04-98F6-293E6C6EE713}" type="datetime1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67098" r="52978" b="7378"/>
          <a:stretch/>
        </p:blipFill>
        <p:spPr>
          <a:xfrm>
            <a:off x="9296400" y="5029200"/>
            <a:ext cx="2546938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05" y="5638800"/>
            <a:ext cx="9175805" cy="1276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419559">
            <a:off x="3721119" y="2717693"/>
            <a:ext cx="1302898" cy="1556597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256794">
            <a:off x="3122803" y="1743906"/>
            <a:ext cx="1143000" cy="1459176"/>
          </a:xfrm>
          <a:prstGeom prst="rect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256794">
            <a:off x="4497871" y="3843022"/>
            <a:ext cx="1339281" cy="1651507"/>
          </a:xfrm>
          <a:prstGeom prst="rect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rot="256794">
            <a:off x="4597956" y="2209584"/>
            <a:ext cx="982116" cy="1177954"/>
          </a:xfrm>
          <a:prstGeom prst="rect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rot="237300">
            <a:off x="3439421" y="3681725"/>
            <a:ext cx="679633" cy="885025"/>
          </a:xfrm>
          <a:prstGeom prst="rect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914400" y="2078206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219200" y="3728949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791200" y="2473494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045087" y="4273487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047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EA4-D588-44BB-83D0-63779B9191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3" y="5581952"/>
            <a:ext cx="9167854" cy="1276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Bevel 8"/>
          <p:cNvSpPr/>
          <p:nvPr userDrawn="1"/>
        </p:nvSpPr>
        <p:spPr>
          <a:xfrm>
            <a:off x="392223" y="1510138"/>
            <a:ext cx="533400" cy="661621"/>
          </a:xfrm>
          <a:prstGeom prst="bevel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Bevel 11"/>
          <p:cNvSpPr/>
          <p:nvPr userDrawn="1"/>
        </p:nvSpPr>
        <p:spPr>
          <a:xfrm>
            <a:off x="392223" y="2362201"/>
            <a:ext cx="533400" cy="645375"/>
          </a:xfrm>
          <a:prstGeom prst="bevel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943344" y="1612348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Bevel 22"/>
          <p:cNvSpPr/>
          <p:nvPr userDrawn="1"/>
        </p:nvSpPr>
        <p:spPr>
          <a:xfrm>
            <a:off x="392223" y="3200401"/>
            <a:ext cx="533400" cy="661621"/>
          </a:xfrm>
          <a:prstGeom prst="bevel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Bevel 23"/>
          <p:cNvSpPr/>
          <p:nvPr userDrawn="1"/>
        </p:nvSpPr>
        <p:spPr>
          <a:xfrm>
            <a:off x="392223" y="4079025"/>
            <a:ext cx="533400" cy="645375"/>
          </a:xfrm>
          <a:prstGeom prst="bevel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Bevel 24"/>
          <p:cNvSpPr/>
          <p:nvPr userDrawn="1"/>
        </p:nvSpPr>
        <p:spPr>
          <a:xfrm>
            <a:off x="392223" y="4900979"/>
            <a:ext cx="533400" cy="661621"/>
          </a:xfrm>
          <a:prstGeom prst="bevel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952204" y="2456288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930939" y="3302611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930939" y="4173112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948660" y="5003190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21"/>
          </p:nvPr>
        </p:nvSpPr>
        <p:spPr>
          <a:xfrm>
            <a:off x="392223" y="1510137"/>
            <a:ext cx="533400" cy="661621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29"/>
          <p:cNvSpPr>
            <a:spLocks noGrp="1"/>
          </p:cNvSpPr>
          <p:nvPr>
            <p:ph sz="quarter" idx="22"/>
          </p:nvPr>
        </p:nvSpPr>
        <p:spPr>
          <a:xfrm>
            <a:off x="391927" y="2362200"/>
            <a:ext cx="533696" cy="64537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29"/>
          <p:cNvSpPr>
            <a:spLocks noGrp="1"/>
          </p:cNvSpPr>
          <p:nvPr>
            <p:ph sz="quarter" idx="23"/>
          </p:nvPr>
        </p:nvSpPr>
        <p:spPr>
          <a:xfrm>
            <a:off x="392223" y="3200400"/>
            <a:ext cx="533400" cy="661621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9"/>
          <p:cNvSpPr>
            <a:spLocks noGrp="1"/>
          </p:cNvSpPr>
          <p:nvPr>
            <p:ph sz="quarter" idx="24"/>
          </p:nvPr>
        </p:nvSpPr>
        <p:spPr>
          <a:xfrm>
            <a:off x="392223" y="4079024"/>
            <a:ext cx="533400" cy="64537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29"/>
          <p:cNvSpPr>
            <a:spLocks noGrp="1"/>
          </p:cNvSpPr>
          <p:nvPr>
            <p:ph sz="quarter" idx="25"/>
          </p:nvPr>
        </p:nvSpPr>
        <p:spPr>
          <a:xfrm>
            <a:off x="382181" y="4900978"/>
            <a:ext cx="543442" cy="661621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02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6695D-FC0A-4D21-82EB-D7D7134BF3EA}" type="datetime1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EDA3B-7CC4-4CBB-87A2-3561D0DA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0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50" r:id="rId4"/>
    <p:sldLayoutId id="2147483660" r:id="rId5"/>
    <p:sldLayoutId id="2147483664" r:id="rId6"/>
    <p:sldLayoutId id="2147483661" r:id="rId7"/>
    <p:sldLayoutId id="2147483662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AAAB-30EA-48F7-B02E-FC2727D679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EDA3B-7CC4-4CBB-87A2-3561D0DA26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391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468C3-AB1A-4F55-966A-165A98EB55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EDA3B-7CC4-4CBB-87A2-3561D0DA26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395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3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615C0-F228-4A64-8A5F-97862A6FF2CD}" type="datetimeFigureOut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5/8/2018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02D28-40F2-47AB-9EFF-935150EB8B9F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9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35485"/>
            <a:ext cx="7772400" cy="76711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APC&amp;EC Regulation No. 36</a:t>
            </a:r>
            <a:br>
              <a:rPr lang="en-US" sz="3200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</a:br>
            <a:endParaRPr lang="en-US" sz="3200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219044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Tire Accountability Program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4666" y="5181600"/>
            <a:ext cx="6341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Arkansas Environmental Federation</a:t>
            </a:r>
          </a:p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April 17, 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2018</a:t>
            </a:r>
            <a:endParaRPr lang="en-US" sz="2800" b="1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E:\Library\Graphics\TAP (Tire Accountability Program)\TAP Color\TAP Logo 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81275"/>
            <a:ext cx="1676400" cy="125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8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58956567"/>
              </p:ext>
            </p:extLst>
          </p:nvPr>
        </p:nvGraphicFramePr>
        <p:xfrm>
          <a:off x="457200" y="304800"/>
          <a:ext cx="82296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09800"/>
            <a:ext cx="8305800" cy="33718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“</a:t>
            </a:r>
            <a:r>
              <a:rPr lang="en-US" dirty="0">
                <a:cs typeface="Times New Roman" panose="02020603050405020304" pitchFamily="18" charset="0"/>
              </a:rPr>
              <a:t>Tire generator” means a person who</a:t>
            </a:r>
            <a:r>
              <a:rPr lang="en-US" dirty="0" smtClean="0">
                <a:cs typeface="Times New Roman" panose="02020603050405020304" pitchFamily="18" charset="0"/>
              </a:rPr>
              <a:t>: </a:t>
            </a:r>
            <a:endParaRPr lang="en-US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cs typeface="Times New Roman" panose="02020603050405020304" pitchFamily="18" charset="0"/>
              </a:rPr>
              <a:t>i</a:t>
            </a:r>
            <a:r>
              <a:rPr lang="en-US" dirty="0" smtClean="0">
                <a:cs typeface="Times New Roman" panose="02020603050405020304" pitchFamily="18" charset="0"/>
              </a:rPr>
              <a:t>) Removes tires from rims for disposal or resale; or</a:t>
            </a:r>
          </a:p>
          <a:p>
            <a:pPr marL="457200" lvl="1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ii) Stores used tires on or in property </a:t>
            </a:r>
            <a:r>
              <a:rPr lang="en-US" dirty="0" smtClean="0">
                <a:cs typeface="Times New Roman" panose="02020603050405020304" pitchFamily="18" charset="0"/>
              </a:rPr>
              <a:t>owned, leased, or otherwise controlled by that person.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6296025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Reg. 36: Chapter 7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86197931"/>
              </p:ext>
            </p:extLst>
          </p:nvPr>
        </p:nvGraphicFramePr>
        <p:xfrm>
          <a:off x="457200" y="274638"/>
          <a:ext cx="8229600" cy="124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8305800" cy="3676650"/>
          </a:xfrm>
        </p:spPr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“</a:t>
            </a:r>
            <a:r>
              <a:rPr lang="en-US" dirty="0">
                <a:cs typeface="Times New Roman" panose="02020603050405020304" pitchFamily="18" charset="0"/>
              </a:rPr>
              <a:t>Tire transporter” </a:t>
            </a:r>
            <a:r>
              <a:rPr lang="en-US" dirty="0" smtClean="0">
                <a:cs typeface="Times New Roman" panose="02020603050405020304" pitchFamily="18" charset="0"/>
              </a:rPr>
              <a:t>is defined as a </a:t>
            </a:r>
            <a:r>
              <a:rPr lang="en-US" dirty="0">
                <a:cs typeface="Times New Roman" panose="02020603050405020304" pitchFamily="18" charset="0"/>
              </a:rPr>
              <a:t>person who is in the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business of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or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receives compensation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for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transferring </a:t>
            </a:r>
            <a:r>
              <a:rPr lang="en-US" dirty="0">
                <a:cs typeface="Times New Roman" panose="02020603050405020304" pitchFamily="18" charset="0"/>
              </a:rPr>
              <a:t>used tires from one (1) location to </a:t>
            </a:r>
            <a:r>
              <a:rPr lang="en-US" dirty="0" smtClean="0">
                <a:cs typeface="Times New Roman" panose="02020603050405020304" pitchFamily="18" charset="0"/>
              </a:rPr>
              <a:t>another </a:t>
            </a:r>
            <a:r>
              <a:rPr lang="en-US" dirty="0">
                <a:cs typeface="Times New Roman" panose="02020603050405020304" pitchFamily="18" charset="0"/>
              </a:rPr>
              <a:t>location for collection, storage, processing, recycling, disposal, </a:t>
            </a:r>
            <a:r>
              <a:rPr lang="en-US" dirty="0" smtClean="0">
                <a:cs typeface="Times New Roman" panose="02020603050405020304" pitchFamily="18" charset="0"/>
              </a:rPr>
              <a:t>reuse</a:t>
            </a:r>
            <a:r>
              <a:rPr lang="en-US" dirty="0">
                <a:cs typeface="Times New Roman" panose="02020603050405020304" pitchFamily="18" charset="0"/>
              </a:rPr>
              <a:t>, or </a:t>
            </a:r>
            <a:r>
              <a:rPr lang="en-US" dirty="0" smtClean="0">
                <a:cs typeface="Times New Roman" panose="02020603050405020304" pitchFamily="18" charset="0"/>
              </a:rPr>
              <a:t>resale.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9050" y="62865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Reg. 36: Chapter 7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9970857"/>
              </p:ext>
            </p:extLst>
          </p:nvPr>
        </p:nvGraphicFramePr>
        <p:xfrm>
          <a:off x="457200" y="1524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305800" cy="4648200"/>
          </a:xfrm>
        </p:spPr>
        <p:txBody>
          <a:bodyPr>
            <a:normAutofit lnSpcReduction="10000"/>
          </a:bodyPr>
          <a:lstStyle/>
          <a:p>
            <a:pPr marL="111125" indent="-111125"/>
            <a:r>
              <a:rPr lang="en-US" sz="2000" dirty="0" smtClean="0">
                <a:cs typeface="Times New Roman" panose="02020603050405020304" pitchFamily="18" charset="0"/>
              </a:rPr>
              <a:t>On </a:t>
            </a:r>
            <a:r>
              <a:rPr lang="en-US" sz="2000" dirty="0">
                <a:cs typeface="Times New Roman" panose="02020603050405020304" pitchFamily="18" charset="0"/>
              </a:rPr>
              <a:t>or after January 1, 2018, a </a:t>
            </a:r>
            <a:r>
              <a:rPr lang="en-US" sz="2000" dirty="0" smtClean="0">
                <a:cs typeface="Times New Roman" panose="02020603050405020304" pitchFamily="18" charset="0"/>
              </a:rPr>
              <a:t>tire </a:t>
            </a:r>
            <a:r>
              <a:rPr lang="en-US" sz="2000" dirty="0">
                <a:cs typeface="Times New Roman" panose="02020603050405020304" pitchFamily="18" charset="0"/>
              </a:rPr>
              <a:t>transporter shall meet the following </a:t>
            </a:r>
            <a:r>
              <a:rPr lang="en-US" sz="2000" dirty="0" smtClean="0">
                <a:cs typeface="Times New Roman" panose="02020603050405020304" pitchFamily="18" charset="0"/>
              </a:rPr>
              <a:t>requirements:</a:t>
            </a:r>
          </a:p>
          <a:p>
            <a:pPr marL="0" indent="0">
              <a:buNone/>
            </a:pPr>
            <a:endParaRPr lang="en-US" sz="1100" dirty="0" smtClean="0">
              <a:cs typeface="Times New Roman" panose="02020603050405020304" pitchFamily="18" charset="0"/>
            </a:endParaRPr>
          </a:p>
          <a:p>
            <a:pPr marL="511175" lvl="1" indent="-111125"/>
            <a:r>
              <a:rPr lang="en-US" sz="2000" dirty="0">
                <a:cs typeface="Times New Roman" panose="02020603050405020304" pitchFamily="18" charset="0"/>
              </a:rPr>
              <a:t>Obtain for each vehicle a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tire transporter license </a:t>
            </a:r>
            <a:r>
              <a:rPr lang="en-US" sz="2000" dirty="0">
                <a:cs typeface="Times New Roman" panose="02020603050405020304" pitchFamily="18" charset="0"/>
              </a:rPr>
              <a:t>and receive a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tire transporter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number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pPr marL="511175" lvl="1" indent="-111125"/>
            <a:r>
              <a:rPr lang="en-US" sz="2000" dirty="0" smtClean="0">
                <a:cs typeface="Times New Roman" panose="02020603050405020304" pitchFamily="18" charset="0"/>
              </a:rPr>
              <a:t>Provide </a:t>
            </a:r>
            <a:r>
              <a:rPr lang="en-US" sz="2000" dirty="0">
                <a:cs typeface="Times New Roman" panose="02020603050405020304" pitchFamily="18" charset="0"/>
              </a:rPr>
              <a:t>proof that each vehicle has passed an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annual safety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inspection</a:t>
            </a:r>
          </a:p>
          <a:p>
            <a:pPr marL="511175" lvl="1" indent="-111125"/>
            <a:r>
              <a:rPr lang="en-US" sz="2000" dirty="0" smtClean="0">
                <a:cs typeface="Times New Roman" panose="02020603050405020304" pitchFamily="18" charset="0"/>
              </a:rPr>
              <a:t>Provide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proof of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insurance </a:t>
            </a:r>
            <a:r>
              <a:rPr lang="en-US" sz="2000" dirty="0" smtClean="0">
                <a:cs typeface="Times New Roman" panose="02020603050405020304" pitchFamily="18" charset="0"/>
              </a:rPr>
              <a:t>for </a:t>
            </a:r>
            <a:r>
              <a:rPr lang="en-US" sz="2000" dirty="0">
                <a:cs typeface="Times New Roman" panose="02020603050405020304" pitchFamily="18" charset="0"/>
              </a:rPr>
              <a:t>each </a:t>
            </a:r>
            <a:r>
              <a:rPr lang="en-US" sz="2000" dirty="0" smtClean="0">
                <a:cs typeface="Times New Roman" panose="02020603050405020304" pitchFamily="18" charset="0"/>
              </a:rPr>
              <a:t>vehicle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Times New Roman" panose="02020603050405020304" pitchFamily="18" charset="0"/>
              </a:rPr>
              <a:t>and </a:t>
            </a:r>
            <a:r>
              <a:rPr lang="en-US" sz="2000" dirty="0">
                <a:cs typeface="Times New Roman" panose="02020603050405020304" pitchFamily="18" charset="0"/>
              </a:rPr>
              <a:t>authorized </a:t>
            </a:r>
            <a:r>
              <a:rPr lang="en-US" sz="2000" dirty="0" smtClean="0">
                <a:cs typeface="Times New Roman" panose="02020603050405020304" pitchFamily="18" charset="0"/>
              </a:rPr>
              <a:t>driver</a:t>
            </a:r>
          </a:p>
          <a:p>
            <a:pPr marL="511175" lvl="1" indent="-111125"/>
            <a:r>
              <a:rPr lang="en-US" sz="2000" dirty="0" smtClean="0">
                <a:cs typeface="Times New Roman" panose="02020603050405020304" pitchFamily="18" charset="0"/>
              </a:rPr>
              <a:t>Provide </a:t>
            </a:r>
            <a:r>
              <a:rPr lang="en-US" sz="2000" dirty="0">
                <a:cs typeface="Times New Roman" panose="02020603050405020304" pitchFamily="18" charset="0"/>
              </a:rPr>
              <a:t>a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bond in the amount of ten thousand dollars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($10,000.00)</a:t>
            </a:r>
          </a:p>
          <a:p>
            <a:pPr marL="511175" lvl="1" indent="-111125"/>
            <a:r>
              <a:rPr lang="en-US" sz="2000" dirty="0" smtClean="0">
                <a:cs typeface="Times New Roman" panose="02020603050405020304" pitchFamily="18" charset="0"/>
              </a:rPr>
              <a:t>Establish </a:t>
            </a:r>
            <a:r>
              <a:rPr lang="en-US" sz="2000" dirty="0">
                <a:cs typeface="Times New Roman" panose="02020603050405020304" pitchFamily="18" charset="0"/>
              </a:rPr>
              <a:t>that each authorized driver has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completed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training for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the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used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tire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manifest</a:t>
            </a:r>
          </a:p>
          <a:p>
            <a:pPr marL="511175" lvl="1" indent="-111125"/>
            <a:r>
              <a:rPr lang="en-US" sz="2000" dirty="0" smtClean="0">
                <a:cs typeface="Times New Roman" panose="02020603050405020304" pitchFamily="18" charset="0"/>
              </a:rPr>
              <a:t>Pay </a:t>
            </a:r>
            <a:r>
              <a:rPr lang="en-US" sz="2000" dirty="0">
                <a:cs typeface="Times New Roman" panose="02020603050405020304" pitchFamily="18" charset="0"/>
              </a:rPr>
              <a:t>a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fee of fifty dollars ($50.00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) for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each vehicle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to be licensed</a:t>
            </a:r>
            <a:endParaRPr lang="en-US" sz="2000" u="sng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6200" y="62865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Reg. 36: Chapter 7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5534090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05800" cy="4191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cs typeface="Times New Roman" panose="02020603050405020304" pitchFamily="18" charset="0"/>
              </a:rPr>
              <a:t>Starting January 1, 2018, rim removal fees are imposed upon the transaction of removing a tire from a rim that is related to the sale of a replacement tire by a tire retailer.</a:t>
            </a:r>
          </a:p>
          <a:p>
            <a:endParaRPr lang="en-US" sz="1000" dirty="0" smtClean="0">
              <a:cs typeface="Times New Roman" panose="02020603050405020304" pitchFamily="18" charset="0"/>
            </a:endParaRPr>
          </a:p>
          <a:p>
            <a:r>
              <a:rPr lang="en-US" sz="2000" dirty="0" smtClean="0">
                <a:cs typeface="Times New Roman" panose="02020603050405020304" pitchFamily="18" charset="0"/>
              </a:rPr>
              <a:t>The tire retailer will impose a rim removal fee to any person who purchases:</a:t>
            </a:r>
          </a:p>
          <a:p>
            <a:pPr lvl="1"/>
            <a:r>
              <a:rPr lang="en-US" sz="2000" dirty="0" smtClean="0">
                <a:cs typeface="Times New Roman" panose="02020603050405020304" pitchFamily="18" charset="0"/>
              </a:rPr>
              <a:t>A replacement tire for a rim that involves the removal of a different tire from the same rim; or</a:t>
            </a:r>
          </a:p>
          <a:p>
            <a:pPr lvl="1"/>
            <a:r>
              <a:rPr lang="en-US" sz="2000" dirty="0" smtClean="0">
                <a:cs typeface="Times New Roman" panose="02020603050405020304" pitchFamily="18" charset="0"/>
              </a:rPr>
              <a:t>The service of removal of a tire from a rim and replacement with a tire not purchased from the tire retailer (only if person making purchase cannot show proof of rim removal fee payment for replacement tire).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25" y="629602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Reg. 36: Chapter 8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8000982"/>
              </p:ext>
            </p:extLst>
          </p:nvPr>
        </p:nvGraphicFramePr>
        <p:xfrm>
          <a:off x="457200" y="3048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05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900" dirty="0" smtClean="0">
                <a:cs typeface="Times New Roman" panose="02020603050405020304" pitchFamily="18" charset="0"/>
              </a:rPr>
              <a:t>$3.00 for each new tire that replaces a tire removed from a rim</a:t>
            </a:r>
          </a:p>
          <a:p>
            <a:endParaRPr lang="en-US" sz="900" dirty="0" smtClean="0">
              <a:cs typeface="Times New Roman" panose="02020603050405020304" pitchFamily="18" charset="0"/>
            </a:endParaRPr>
          </a:p>
          <a:p>
            <a:r>
              <a:rPr lang="en-US" sz="2900" dirty="0" smtClean="0">
                <a:cs typeface="Times New Roman" panose="02020603050405020304" pitchFamily="18" charset="0"/>
              </a:rPr>
              <a:t>$1.00 for each used tire that replaces a tire removed from a rim</a:t>
            </a:r>
          </a:p>
          <a:p>
            <a:endParaRPr lang="en-US" sz="900" dirty="0" smtClean="0">
              <a:cs typeface="Times New Roman" panose="02020603050405020304" pitchFamily="18" charset="0"/>
            </a:endParaRPr>
          </a:p>
          <a:p>
            <a:r>
              <a:rPr lang="en-US" sz="2900" dirty="0" smtClean="0">
                <a:cs typeface="Times New Roman" panose="02020603050405020304" pitchFamily="18" charset="0"/>
              </a:rPr>
              <a:t>Each tire generator must:</a:t>
            </a:r>
          </a:p>
          <a:p>
            <a:pPr lvl="1"/>
            <a:r>
              <a:rPr lang="en-US" sz="2600" dirty="0" smtClean="0">
                <a:cs typeface="Times New Roman" panose="02020603050405020304" pitchFamily="18" charset="0"/>
              </a:rPr>
              <a:t>Register with DFA and ADEQ</a:t>
            </a:r>
          </a:p>
          <a:p>
            <a:pPr lvl="1"/>
            <a:r>
              <a:rPr lang="en-US" sz="2600" dirty="0" smtClean="0">
                <a:cs typeface="Times New Roman" panose="02020603050405020304" pitchFamily="18" charset="0"/>
              </a:rPr>
              <a:t>Collect fees from the purchaser</a:t>
            </a:r>
          </a:p>
          <a:p>
            <a:pPr lvl="1"/>
            <a:r>
              <a:rPr lang="en-US" sz="2600" dirty="0" smtClean="0">
                <a:cs typeface="Times New Roman" panose="02020603050405020304" pitchFamily="18" charset="0"/>
              </a:rPr>
              <a:t>Pay DFA monthly (keep 5% for administrative costs)</a:t>
            </a:r>
          </a:p>
          <a:p>
            <a:pPr lvl="1"/>
            <a:r>
              <a:rPr lang="en-US" sz="2600" dirty="0" smtClean="0">
                <a:cs typeface="Times New Roman" panose="02020603050405020304" pitchFamily="18" charset="0"/>
              </a:rPr>
              <a:t>Use the paper manifest form</a:t>
            </a:r>
            <a:endParaRPr lang="en-US" sz="2600" dirty="0"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8575" y="631507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Reg. 36: Chapter 8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9783910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Starting January 1, 2018, commercial generator fees will be imposed upon the transaction of a commercial generator selling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or</a:t>
            </a:r>
            <a:r>
              <a:rPr lang="en-US" dirty="0" smtClean="0">
                <a:cs typeface="Times New Roman" panose="02020603050405020304" pitchFamily="18" charset="0"/>
              </a:rPr>
              <a:t> delivering a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new tire as part of a fleet service</a:t>
            </a:r>
            <a:r>
              <a:rPr lang="en-US" dirty="0" smtClean="0">
                <a:cs typeface="Times New Roman" panose="02020603050405020304" pitchFamily="18" charset="0"/>
              </a:rPr>
              <a:t>. </a:t>
            </a: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The commercial generator fee shall be charged by the commercial generator to a person who in the ordinary course of business is an end user that removes used tires from the rim and replaces them with new tires.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8575" y="629602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Reg. 36: Chapter 9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Commercial generator fee is paid to DFA: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$3.00 for each new tire sold or delivered to an end user</a:t>
            </a:r>
          </a:p>
          <a:p>
            <a:pPr lvl="1"/>
            <a:endParaRPr lang="en-US" sz="2000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The commercial generator who collects the fee may retain 5% for administrative costs.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28575" y="6324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Reg. 36: Chapter 9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305917"/>
            <a:ext cx="8229600" cy="1141883"/>
            <a:chOff x="0" y="1675"/>
            <a:chExt cx="8229600" cy="1141883"/>
          </a:xfrm>
        </p:grpSpPr>
        <p:sp>
          <p:nvSpPr>
            <p:cNvPr id="6" name="Rounded Rectangle 5"/>
            <p:cNvSpPr/>
            <p:nvPr/>
          </p:nvSpPr>
          <p:spPr>
            <a:xfrm>
              <a:off x="0" y="1675"/>
              <a:ext cx="8229600" cy="114188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5742" y="56300"/>
              <a:ext cx="8118116" cy="1030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latin typeface="Century Gothic" panose="020B0502020202020204" pitchFamily="34" charset="0"/>
                </a:rPr>
                <a:t>Commercial Generators and Fees</a:t>
              </a:r>
              <a:endParaRPr lang="en-US" sz="3600" b="1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366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6685037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Starting January 1, 2018, import fees are imposed at a rate of $1.00 for each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used tire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that is imported into AR.</a:t>
            </a:r>
          </a:p>
          <a:p>
            <a:pPr marL="0" indent="0">
              <a:buNone/>
            </a:pPr>
            <a:endParaRPr lang="en-US" sz="2400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Importers must: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Be registered with DFA and ADEQ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Pay monthly fees to DFA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Use the paper manifest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324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Reg. 36: Chapter 10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1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1882419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058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Reimburse UTPs for used tire recycling and disposal costs</a:t>
            </a:r>
          </a:p>
          <a:p>
            <a:endParaRPr lang="en-US" sz="1100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Provide incentives for recycling used tires collected under this regulation</a:t>
            </a:r>
          </a:p>
          <a:p>
            <a:endParaRPr lang="en-US" sz="1100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Provide accountability for the disbursement of moneys to UTPs</a:t>
            </a:r>
          </a:p>
          <a:p>
            <a:endParaRPr lang="en-US" sz="1100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Improve the sustainability of UTPs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9525" y="62674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Reg. 36: Chapter 11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Disbursements are: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Based on moneys available in the funds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According to established rates in the approved business plan specific for each UTP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According to funding priorities</a:t>
            </a:r>
          </a:p>
          <a:p>
            <a:pPr lvl="2"/>
            <a:r>
              <a:rPr lang="en-US" dirty="0" smtClean="0">
                <a:cs typeface="Times New Roman" panose="02020603050405020304" pitchFamily="18" charset="0"/>
              </a:rPr>
              <a:t>Level One</a:t>
            </a:r>
          </a:p>
          <a:p>
            <a:pPr lvl="2"/>
            <a:r>
              <a:rPr lang="en-US" dirty="0" smtClean="0">
                <a:cs typeface="Times New Roman" panose="02020603050405020304" pitchFamily="18" charset="0"/>
              </a:rPr>
              <a:t>Level Two</a:t>
            </a:r>
          </a:p>
          <a:p>
            <a:pPr lvl="2"/>
            <a:r>
              <a:rPr lang="en-US" dirty="0" smtClean="0">
                <a:cs typeface="Times New Roman" panose="02020603050405020304" pitchFamily="18" charset="0"/>
              </a:rPr>
              <a:t>Level Three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9525" y="6248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Reg. 36: Chapter 11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284344"/>
            <a:ext cx="8229600" cy="1141920"/>
            <a:chOff x="0" y="539"/>
            <a:chExt cx="8229600" cy="1141920"/>
          </a:xfrm>
        </p:grpSpPr>
        <p:sp>
          <p:nvSpPr>
            <p:cNvPr id="6" name="Rounded Rectangle 5"/>
            <p:cNvSpPr/>
            <p:nvPr/>
          </p:nvSpPr>
          <p:spPr>
            <a:xfrm>
              <a:off x="0" y="539"/>
              <a:ext cx="8229600" cy="114192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5744" y="56283"/>
              <a:ext cx="8118112" cy="1030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latin typeface="Century Gothic" panose="020B0502020202020204" pitchFamily="34" charset="0"/>
                </a:rPr>
                <a:t>Disbursements</a:t>
              </a:r>
              <a:endParaRPr lang="en-US" sz="3600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26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1282255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7"/>
          <a:stretch/>
        </p:blipFill>
        <p:spPr bwMode="auto">
          <a:xfrm>
            <a:off x="1143000" y="1676400"/>
            <a:ext cx="6933566" cy="375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4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0472068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0580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Requires written approval by both the used tire programs and ADEQ</a:t>
            </a:r>
          </a:p>
          <a:p>
            <a:endParaRPr lang="en-US" sz="1300" dirty="0" smtClean="0"/>
          </a:p>
          <a:p>
            <a:r>
              <a:rPr lang="en-US" dirty="0" smtClean="0"/>
              <a:t>Regulation 36.1202 contains the Project Proposal requirements</a:t>
            </a:r>
          </a:p>
          <a:p>
            <a:endParaRPr lang="en-US" sz="1200" dirty="0" smtClean="0"/>
          </a:p>
          <a:p>
            <a:r>
              <a:rPr lang="en-US" dirty="0" smtClean="0"/>
              <a:t>Exemptions:</a:t>
            </a:r>
          </a:p>
          <a:p>
            <a:pPr lvl="1"/>
            <a:r>
              <a:rPr lang="en-US" dirty="0" smtClean="0"/>
              <a:t>Project involving &lt;500 tires for soil erosion</a:t>
            </a:r>
          </a:p>
          <a:p>
            <a:pPr lvl="1"/>
            <a:r>
              <a:rPr lang="en-US" dirty="0" smtClean="0"/>
              <a:t>Tire chips as leachate collection media</a:t>
            </a:r>
          </a:p>
          <a:p>
            <a:pPr lvl="1"/>
            <a:r>
              <a:rPr lang="en-US" dirty="0" smtClean="0"/>
              <a:t>Road construction</a:t>
            </a:r>
          </a:p>
          <a:p>
            <a:pPr lvl="1"/>
            <a:r>
              <a:rPr lang="en-US" dirty="0" smtClean="0"/>
              <a:t>Daily cover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248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Reg. 36: Chapter 12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032953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05800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Waste tire sites are prohibited</a:t>
            </a:r>
          </a:p>
          <a:p>
            <a:endParaRPr lang="en-US" sz="1000" dirty="0" smtClean="0"/>
          </a:p>
          <a:p>
            <a:r>
              <a:rPr lang="en-US" dirty="0" smtClean="0"/>
              <a:t>Within a 30-day written notification from ADEQ, a person must:</a:t>
            </a:r>
          </a:p>
          <a:p>
            <a:pPr lvl="1"/>
            <a:r>
              <a:rPr lang="en-US" dirty="0" smtClean="0"/>
              <a:t>Provide information of the waste site including the location, size, and amount of tires</a:t>
            </a:r>
          </a:p>
          <a:p>
            <a:pPr lvl="1"/>
            <a:r>
              <a:rPr lang="en-US" dirty="0" smtClean="0"/>
              <a:t>Submit a written plan describing a method and time schedule for removal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28575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Reg. 36: Chapter 13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3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7563912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Districts must have at least one center in each county (75 minimum state-wide)</a:t>
            </a:r>
          </a:p>
          <a:p>
            <a:r>
              <a:rPr lang="en-US" dirty="0" smtClean="0"/>
              <a:t>Access-controlled</a:t>
            </a:r>
          </a:p>
          <a:p>
            <a:r>
              <a:rPr lang="en-US" dirty="0" smtClean="0"/>
              <a:t>General Permit (Form TAP-6)</a:t>
            </a:r>
          </a:p>
          <a:p>
            <a:r>
              <a:rPr lang="en-US" dirty="0" smtClean="0"/>
              <a:t>Annual Report (Form TAP-5)</a:t>
            </a:r>
          </a:p>
          <a:p>
            <a:r>
              <a:rPr lang="en-US" dirty="0" smtClean="0"/>
              <a:t>Initial Permit Fee of $200.00</a:t>
            </a:r>
          </a:p>
          <a:p>
            <a:r>
              <a:rPr lang="en-US" dirty="0" smtClean="0"/>
              <a:t>Annual Permit Fee of $50.00</a:t>
            </a:r>
          </a:p>
          <a:p>
            <a:r>
              <a:rPr lang="en-US" dirty="0" smtClean="0"/>
              <a:t>General Permit good for 5 years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248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Reg. 36: Chapter 15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8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477017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Site-specific permit (Form TAP-4)</a:t>
            </a:r>
          </a:p>
          <a:p>
            <a:r>
              <a:rPr lang="en-US" dirty="0" smtClean="0"/>
              <a:t>Initial Permit Fee of $250.00</a:t>
            </a:r>
            <a:endParaRPr lang="en-US" dirty="0"/>
          </a:p>
          <a:p>
            <a:r>
              <a:rPr lang="en-US" dirty="0" smtClean="0"/>
              <a:t>Annual Permit Fee of $250.00</a:t>
            </a:r>
            <a:endParaRPr lang="en-US" dirty="0"/>
          </a:p>
          <a:p>
            <a:r>
              <a:rPr lang="en-US" dirty="0" smtClean="0"/>
              <a:t>If less than 500 tires in a 30-day period are processed, the owner/operator may obtain a general permit for mobile processing equipment.</a:t>
            </a:r>
          </a:p>
          <a:p>
            <a:pPr lvl="1"/>
            <a:r>
              <a:rPr lang="en-US" dirty="0" smtClean="0"/>
              <a:t>Initial Permit Fee of $200.00</a:t>
            </a:r>
          </a:p>
          <a:p>
            <a:pPr lvl="1"/>
            <a:r>
              <a:rPr lang="en-US" dirty="0" smtClean="0"/>
              <a:t>Annual Permit Fee of $50.00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248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Reg. 36: Chapter 16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2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6561387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hynum\AppData\Local\Microsoft\Windows\Temporary Internet Files\Content.IE5\09HFGM9X\question[1].jpg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64478"/>
            <a:ext cx="4195763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981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9762301">
            <a:off x="479895" y="2128108"/>
            <a:ext cx="235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Fact Sheets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434252">
            <a:off x="7046234" y="2375590"/>
            <a:ext cx="1909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Checklist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795199">
            <a:off x="1162174" y="4557890"/>
            <a:ext cx="159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Forms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255162">
            <a:off x="6252530" y="4659665"/>
            <a:ext cx="270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TAP Webpage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24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https://www.adeq.state.ar.us/tap/</a:t>
            </a:r>
          </a:p>
        </p:txBody>
      </p:sp>
    </p:spTree>
    <p:extLst>
      <p:ext uri="{BB962C8B-B14F-4D97-AF65-F5344CB8AC3E}">
        <p14:creationId xmlns:p14="http://schemas.microsoft.com/office/powerpoint/2010/main" val="31627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61210009"/>
              </p:ext>
            </p:extLst>
          </p:nvPr>
        </p:nvGraphicFramePr>
        <p:xfrm>
          <a:off x="118155" y="0"/>
          <a:ext cx="8915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286934" y="2920256"/>
            <a:ext cx="6629400" cy="5465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963334" y="1531779"/>
            <a:ext cx="3429000" cy="101969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567390" y="2551470"/>
            <a:ext cx="0" cy="368786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67567" y="1610737"/>
            <a:ext cx="342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Tire Accountability Program</a:t>
            </a:r>
          </a:p>
          <a:p>
            <a:pPr algn="ctr"/>
            <a:r>
              <a:rPr lang="en-US" sz="1400" b="1" dirty="0" smtClean="0"/>
              <a:t>Senior Manager:</a:t>
            </a:r>
          </a:p>
          <a:p>
            <a:pPr algn="ctr"/>
            <a:r>
              <a:rPr lang="en-US" sz="800" dirty="0" smtClean="0"/>
              <a:t> </a:t>
            </a:r>
            <a:endParaRPr lang="en-US" sz="800" dirty="0"/>
          </a:p>
          <a:p>
            <a:pPr algn="ctr"/>
            <a:r>
              <a:rPr lang="en-US" sz="1400" b="1" dirty="0" smtClean="0"/>
              <a:t>Tammie Hynum</a:t>
            </a:r>
            <a:endParaRPr lang="en-US" sz="1400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7916334" y="2900976"/>
            <a:ext cx="0" cy="410265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86934" y="2900976"/>
            <a:ext cx="0" cy="368786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25584" y="2941810"/>
            <a:ext cx="0" cy="368786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24070" y="2920256"/>
            <a:ext cx="0" cy="368786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20134" y="3281486"/>
            <a:ext cx="1600200" cy="52665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25134" y="3294508"/>
            <a:ext cx="2286000" cy="84773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54034" y="3311241"/>
            <a:ext cx="1981200" cy="84051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25734" y="3321303"/>
            <a:ext cx="1981200" cy="83045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0134" y="328492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Admin </a:t>
            </a:r>
            <a:r>
              <a:rPr lang="en-US" sz="1400" b="1" dirty="0" smtClean="0"/>
              <a:t>Analyst:</a:t>
            </a:r>
          </a:p>
          <a:p>
            <a:pPr algn="ctr"/>
            <a:r>
              <a:rPr lang="en-US" sz="1400" b="1" dirty="0" smtClean="0"/>
              <a:t>K. Johnson</a:t>
            </a:r>
            <a:endParaRPr lang="en-US" sz="1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138638" y="3311241"/>
            <a:ext cx="227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Generators &amp; Transporters Manager:</a:t>
            </a:r>
          </a:p>
          <a:p>
            <a:pPr algn="ctr"/>
            <a:r>
              <a:rPr lang="en-US" sz="600" dirty="0" smtClean="0"/>
              <a:t> </a:t>
            </a:r>
            <a:endParaRPr lang="en-US" sz="600" dirty="0"/>
          </a:p>
          <a:p>
            <a:pPr algn="ctr"/>
            <a:r>
              <a:rPr lang="en-US" sz="1400" b="1" dirty="0" smtClean="0"/>
              <a:t>Daniel Marks</a:t>
            </a:r>
            <a:endParaRPr lang="en-US" sz="1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754034" y="3312074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Processors &amp; Waste Tire Sites Manager:</a:t>
            </a:r>
          </a:p>
          <a:p>
            <a:pPr algn="ctr"/>
            <a:endParaRPr lang="en-US" sz="600" dirty="0"/>
          </a:p>
          <a:p>
            <a:pPr algn="ctr"/>
            <a:r>
              <a:rPr lang="en-US" sz="1400" b="1" dirty="0" smtClean="0"/>
              <a:t>Scott McWilliams</a:t>
            </a:r>
            <a:endParaRPr lang="en-US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925734" y="3320756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Business Planning Manager:</a:t>
            </a:r>
          </a:p>
          <a:p>
            <a:pPr algn="ctr"/>
            <a:r>
              <a:rPr lang="en-US" sz="600" dirty="0" smtClean="0"/>
              <a:t> </a:t>
            </a:r>
            <a:endParaRPr lang="en-US" sz="600" dirty="0"/>
          </a:p>
          <a:p>
            <a:pPr algn="ctr"/>
            <a:r>
              <a:rPr lang="en-US" sz="1400" b="1" dirty="0" smtClean="0"/>
              <a:t>Everette Hatcher</a:t>
            </a:r>
            <a:endParaRPr lang="en-US" sz="1400" b="1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3324070" y="4152557"/>
            <a:ext cx="0" cy="184393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748492" y="4163005"/>
            <a:ext cx="0" cy="184393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57255" y="4374319"/>
            <a:ext cx="156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Admin </a:t>
            </a:r>
            <a:r>
              <a:rPr lang="en-US" sz="1400" b="1" dirty="0" smtClean="0"/>
              <a:t>Analyst:</a:t>
            </a:r>
          </a:p>
          <a:p>
            <a:pPr algn="ctr"/>
            <a:r>
              <a:rPr lang="en-US" sz="1400" b="1" dirty="0" smtClean="0"/>
              <a:t>C. Kent</a:t>
            </a:r>
            <a:endParaRPr lang="en-US" sz="1400" b="1" dirty="0"/>
          </a:p>
        </p:txBody>
      </p:sp>
      <p:sp>
        <p:nvSpPr>
          <p:cNvPr id="35" name="Rectangle 34"/>
          <p:cNvSpPr/>
          <p:nvPr/>
        </p:nvSpPr>
        <p:spPr>
          <a:xfrm>
            <a:off x="2523970" y="4347398"/>
            <a:ext cx="1600200" cy="52665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48392" y="4359383"/>
            <a:ext cx="1600200" cy="52665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50321" y="4363948"/>
            <a:ext cx="159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Admin </a:t>
            </a:r>
            <a:r>
              <a:rPr lang="en-US" sz="1400" b="1" dirty="0" smtClean="0"/>
              <a:t>Analyst:</a:t>
            </a:r>
          </a:p>
          <a:p>
            <a:pPr algn="ctr"/>
            <a:r>
              <a:rPr lang="en-US" sz="1400" b="1" dirty="0" smtClean="0"/>
              <a:t>M. Womble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308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153400" cy="3752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APC&amp;EC </a:t>
            </a:r>
          </a:p>
          <a:p>
            <a:pPr marL="0" indent="0" algn="ctr">
              <a:buNone/>
            </a:pPr>
            <a:r>
              <a:rPr lang="en-US" sz="4800" b="1" dirty="0" smtClean="0"/>
              <a:t>Regulation No. 36</a:t>
            </a:r>
            <a:endParaRPr lang="en-US" sz="4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14300" y="323855"/>
            <a:ext cx="8838606" cy="1171943"/>
            <a:chOff x="38397" y="107174"/>
            <a:chExt cx="8838606" cy="952203"/>
          </a:xfrm>
        </p:grpSpPr>
        <p:sp>
          <p:nvSpPr>
            <p:cNvPr id="5" name="Rounded Rectangle 4"/>
            <p:cNvSpPr/>
            <p:nvPr/>
          </p:nvSpPr>
          <p:spPr>
            <a:xfrm>
              <a:off x="228897" y="189987"/>
              <a:ext cx="8534400" cy="78657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8397" y="107174"/>
              <a:ext cx="8838606" cy="9522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 smtClean="0">
                  <a:latin typeface="Century Gothic" panose="020B0502020202020204" pitchFamily="34" charset="0"/>
                </a:rPr>
                <a:t>Rules and Regulations</a:t>
              </a:r>
              <a:endParaRPr lang="en-US" sz="4800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042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575115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 317 of 2017</a:t>
            </a:r>
          </a:p>
          <a:p>
            <a:endParaRPr lang="en-US" sz="1050" dirty="0" smtClean="0"/>
          </a:p>
          <a:p>
            <a:r>
              <a:rPr lang="en-US" dirty="0" smtClean="0"/>
              <a:t>Regulation 36</a:t>
            </a:r>
          </a:p>
          <a:p>
            <a:endParaRPr lang="en-US" sz="1000" dirty="0" smtClean="0"/>
          </a:p>
          <a:p>
            <a:r>
              <a:rPr lang="en-US" dirty="0" smtClean="0"/>
              <a:t>Primary goal of the program is to ensure Districts recycle or put to beneficial use as many used tires as possible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24600"/>
            <a:ext cx="344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Reg. 36: Chapters 1 and 2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2785617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05800" cy="4343400"/>
          </a:xfrm>
        </p:spPr>
        <p:txBody>
          <a:bodyPr>
            <a:normAutofit fontScale="47500" lnSpcReduction="20000"/>
          </a:bodyPr>
          <a:lstStyle/>
          <a:p>
            <a:r>
              <a:rPr lang="en-US" sz="4800" dirty="0" smtClean="0"/>
              <a:t>Used Tire Programs (UTPs) are defined as Solid Waste Management Districts or Inter-District programs that collect and manage used tires.</a:t>
            </a:r>
          </a:p>
          <a:p>
            <a:endParaRPr lang="en-US" sz="2100" dirty="0" smtClean="0"/>
          </a:p>
          <a:p>
            <a:r>
              <a:rPr lang="en-US" sz="4800" dirty="0" smtClean="0"/>
              <a:t>Must obtain an identification number for using the e-manifest system.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Courier New"/>
                <a:cs typeface="Courier New"/>
              </a:rPr>
              <a:t>√</a:t>
            </a:r>
          </a:p>
          <a:p>
            <a:endParaRPr lang="en-US" sz="2300" dirty="0" smtClean="0"/>
          </a:p>
          <a:p>
            <a:r>
              <a:rPr lang="en-US" sz="4800" dirty="0" smtClean="0"/>
              <a:t>Submit Business Plan for review and approval.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Courier New"/>
                <a:cs typeface="Courier New"/>
              </a:rPr>
              <a:t>√</a:t>
            </a:r>
          </a:p>
          <a:p>
            <a:endParaRPr lang="en-US" sz="23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4800" dirty="0" smtClean="0"/>
              <a:t>Develop &amp; Submit a Used Tire Management Plan: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Courier New"/>
                <a:cs typeface="Courier New"/>
              </a:rPr>
              <a:t>√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4800" dirty="0" smtClean="0"/>
              <a:t>Name and address of all waste tire sites;</a:t>
            </a:r>
          </a:p>
          <a:p>
            <a:pPr lvl="1"/>
            <a:r>
              <a:rPr lang="en-US" sz="4800" dirty="0" smtClean="0"/>
              <a:t>Quantity of tires at each waste tire site;</a:t>
            </a:r>
          </a:p>
          <a:p>
            <a:pPr lvl="1"/>
            <a:r>
              <a:rPr lang="en-US" sz="4800" dirty="0" smtClean="0"/>
              <a:t>Owner and Operator of each waste tire site; and</a:t>
            </a:r>
          </a:p>
          <a:p>
            <a:pPr lvl="1"/>
            <a:r>
              <a:rPr lang="en-US" sz="4800" dirty="0" smtClean="0"/>
              <a:t>Schedule of implementation to abate each site.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324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Reg. 36: Chapter 3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2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7976098"/>
              </p:ext>
            </p:extLst>
          </p:nvPr>
        </p:nvGraphicFramePr>
        <p:xfrm>
          <a:off x="457200" y="152400"/>
          <a:ext cx="82296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05800" cy="4419600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 smtClean="0"/>
              <a:t>Performance indicators used by the Department in evaluating the Business Plans included:</a:t>
            </a:r>
          </a:p>
          <a:p>
            <a:endParaRPr lang="en-US" sz="1300" dirty="0" smtClean="0"/>
          </a:p>
          <a:p>
            <a:pPr lvl="1"/>
            <a:r>
              <a:rPr lang="en-US" sz="3800" dirty="0" smtClean="0"/>
              <a:t>Quantity of recyclable tires</a:t>
            </a:r>
          </a:p>
          <a:p>
            <a:pPr lvl="1"/>
            <a:r>
              <a:rPr lang="en-US" sz="3800" dirty="0" smtClean="0"/>
              <a:t>Quantity of waste tires disposed in a landfill</a:t>
            </a:r>
          </a:p>
          <a:p>
            <a:pPr lvl="1"/>
            <a:r>
              <a:rPr lang="en-US" sz="3800" dirty="0" smtClean="0"/>
              <a:t>Number of waste tire sites in the district</a:t>
            </a:r>
          </a:p>
          <a:p>
            <a:pPr lvl="1"/>
            <a:r>
              <a:rPr lang="en-US" sz="3800" dirty="0" smtClean="0"/>
              <a:t>Administrative, facility, and Transportation expenses</a:t>
            </a:r>
          </a:p>
          <a:p>
            <a:pPr lvl="1"/>
            <a:r>
              <a:rPr lang="en-US" sz="3800" dirty="0" smtClean="0"/>
              <a:t>Revenue sources</a:t>
            </a:r>
          </a:p>
          <a:p>
            <a:pPr lvl="1"/>
            <a:r>
              <a:rPr lang="en-US" sz="3800" dirty="0" smtClean="0"/>
              <a:t>Number, type, and location of tire collection centers</a:t>
            </a:r>
          </a:p>
          <a:p>
            <a:pPr lvl="1"/>
            <a:r>
              <a:rPr lang="en-US" sz="3800" dirty="0" smtClean="0"/>
              <a:t>Recycling rates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28575" y="6324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Reg. 36: Chapter 4 and 5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2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9859217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058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sz="3900" dirty="0" smtClean="0">
                <a:cs typeface="Times New Roman" panose="02020603050405020304" pitchFamily="18" charset="0"/>
              </a:rPr>
              <a:t>Purpose:</a:t>
            </a:r>
          </a:p>
          <a:p>
            <a:pPr lvl="1"/>
            <a:r>
              <a:rPr lang="en-US" sz="3400" dirty="0" smtClean="0">
                <a:cs typeface="Times New Roman" panose="02020603050405020304" pitchFamily="18" charset="0"/>
              </a:rPr>
              <a:t>Provide accountability</a:t>
            </a:r>
          </a:p>
          <a:p>
            <a:pPr lvl="1"/>
            <a:r>
              <a:rPr lang="en-US" sz="3400" dirty="0" smtClean="0">
                <a:cs typeface="Times New Roman" panose="02020603050405020304" pitchFamily="18" charset="0"/>
              </a:rPr>
              <a:t>Provide sustainability</a:t>
            </a:r>
          </a:p>
          <a:p>
            <a:pPr lvl="1"/>
            <a:endParaRPr lang="en-US" sz="1400" dirty="0" smtClean="0">
              <a:cs typeface="Times New Roman" panose="02020603050405020304" pitchFamily="18" charset="0"/>
            </a:endParaRPr>
          </a:p>
          <a:p>
            <a:r>
              <a:rPr lang="en-US" sz="3900" dirty="0" smtClean="0">
                <a:cs typeface="Times New Roman" panose="02020603050405020304" pitchFamily="18" charset="0"/>
              </a:rPr>
              <a:t>How is this done?</a:t>
            </a:r>
          </a:p>
          <a:p>
            <a:pPr lvl="1"/>
            <a:r>
              <a:rPr lang="en-US" sz="3400" dirty="0" smtClean="0">
                <a:cs typeface="Times New Roman" panose="02020603050405020304" pitchFamily="18" charset="0"/>
              </a:rPr>
              <a:t>Requiring the use of e-manifest system for UTPs and paper manifest for tire generators.</a:t>
            </a:r>
          </a:p>
          <a:p>
            <a:pPr lvl="1"/>
            <a:endParaRPr lang="en-US" sz="1400" dirty="0" smtClean="0">
              <a:cs typeface="Times New Roman" panose="02020603050405020304" pitchFamily="18" charset="0"/>
            </a:endParaRPr>
          </a:p>
          <a:p>
            <a:r>
              <a:rPr lang="en-US" sz="3900" dirty="0" smtClean="0">
                <a:cs typeface="Times New Roman" panose="02020603050405020304" pitchFamily="18" charset="0"/>
              </a:rPr>
              <a:t>Why an e-manifest system?</a:t>
            </a:r>
          </a:p>
          <a:p>
            <a:pPr lvl="1"/>
            <a:r>
              <a:rPr lang="en-US" sz="3400" dirty="0" smtClean="0">
                <a:cs typeface="Times New Roman" panose="02020603050405020304" pitchFamily="18" charset="0"/>
              </a:rPr>
              <a:t>Provides ADEQ with an accurate reporting of all information related to </a:t>
            </a:r>
            <a:r>
              <a:rPr lang="en-US" sz="3400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collection</a:t>
            </a:r>
            <a:r>
              <a:rPr lang="en-US" sz="3400" dirty="0" smtClean="0">
                <a:cs typeface="Times New Roman" panose="02020603050405020304" pitchFamily="18" charset="0"/>
              </a:rPr>
              <a:t>, </a:t>
            </a:r>
            <a:r>
              <a:rPr lang="en-US" sz="3400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transportation</a:t>
            </a:r>
            <a:r>
              <a:rPr lang="en-US" sz="3400" dirty="0" smtClean="0">
                <a:cs typeface="Times New Roman" panose="02020603050405020304" pitchFamily="18" charset="0"/>
              </a:rPr>
              <a:t>, </a:t>
            </a:r>
            <a:r>
              <a:rPr lang="en-US" sz="3400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distribution</a:t>
            </a:r>
            <a:r>
              <a:rPr lang="en-US" sz="3400" dirty="0" smtClean="0">
                <a:cs typeface="Times New Roman" panose="02020603050405020304" pitchFamily="18" charset="0"/>
              </a:rPr>
              <a:t>, </a:t>
            </a:r>
            <a:r>
              <a:rPr lang="en-US" sz="3400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recycling</a:t>
            </a:r>
            <a:r>
              <a:rPr lang="en-US" sz="3400" dirty="0" smtClean="0">
                <a:cs typeface="Times New Roman" panose="02020603050405020304" pitchFamily="18" charset="0"/>
              </a:rPr>
              <a:t>, and </a:t>
            </a:r>
            <a:r>
              <a:rPr lang="en-US" sz="3400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disposal of recyclable tires</a:t>
            </a:r>
            <a:r>
              <a:rPr lang="en-US" sz="3400" dirty="0" smtClean="0">
                <a:cs typeface="Times New Roman" panose="02020603050405020304" pitchFamily="18" charset="0"/>
              </a:rPr>
              <a:t>, </a:t>
            </a:r>
            <a:r>
              <a:rPr lang="en-US" sz="3400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waste tires</a:t>
            </a:r>
            <a:r>
              <a:rPr lang="en-US" sz="3400" dirty="0" smtClean="0">
                <a:cs typeface="Times New Roman" panose="02020603050405020304" pitchFamily="18" charset="0"/>
              </a:rPr>
              <a:t>, and </a:t>
            </a:r>
            <a:r>
              <a:rPr lang="en-US" sz="3400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used tires culled for resale</a:t>
            </a:r>
            <a:r>
              <a:rPr lang="en-US" sz="3400" dirty="0" smtClean="0">
                <a:cs typeface="Times New Roman" panose="02020603050405020304" pitchFamily="18" charset="0"/>
              </a:rPr>
              <a:t>.</a:t>
            </a:r>
            <a:endParaRPr lang="en-US" sz="3400" dirty="0"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9050" y="63246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Reg. 36: Chapter 6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6527663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058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Register with DFA</a:t>
            </a:r>
          </a:p>
          <a:p>
            <a:endParaRPr lang="en-US" sz="1600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Types of Tire Generators: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Tire retailer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Tire transporter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Tire wholesaler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Tire manufacturer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Manufacturer of retreaded tires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New or used car dealers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Auto repair shop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Salvage yard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324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Reg. 36: Chapter 7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7 August Stakeholder Meeting Overview of Emergency Rule Regulation No. 3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DEQ PowerPoint Template">
  <a:themeElements>
    <a:clrScheme name="ADEQ Color Scheme">
      <a:dk1>
        <a:srgbClr val="4B4B4B"/>
      </a:dk1>
      <a:lt1>
        <a:srgbClr val="FFFFFF"/>
      </a:lt1>
      <a:dk2>
        <a:srgbClr val="04C3C8"/>
      </a:dk2>
      <a:lt2>
        <a:srgbClr val="92D050"/>
      </a:lt2>
      <a:accent1>
        <a:srgbClr val="595959"/>
      </a:accent1>
      <a:accent2>
        <a:srgbClr val="04B8BC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EQ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DEQ PowerPoint Template">
  <a:themeElements>
    <a:clrScheme name="ADEQ Color Scheme">
      <a:dk1>
        <a:srgbClr val="4B4B4B"/>
      </a:dk1>
      <a:lt1>
        <a:srgbClr val="FFFFFF"/>
      </a:lt1>
      <a:dk2>
        <a:srgbClr val="04C3C8"/>
      </a:dk2>
      <a:lt2>
        <a:srgbClr val="92D050"/>
      </a:lt2>
      <a:accent1>
        <a:srgbClr val="595959"/>
      </a:accent1>
      <a:accent2>
        <a:srgbClr val="04B8BC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EQ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August Stakeholder Meeting Overview of Emergency Rule Regulation No. 36</Template>
  <TotalTime>786</TotalTime>
  <Words>1317</Words>
  <Application>Microsoft Office PowerPoint</Application>
  <PresentationFormat>On-screen Show (4:3)</PresentationFormat>
  <Paragraphs>218</Paragraphs>
  <Slides>24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2017 August Stakeholder Meeting Overview of Emergency Rule Regulation No. 36</vt:lpstr>
      <vt:lpstr>2_Office Theme</vt:lpstr>
      <vt:lpstr>1_Office Theme</vt:lpstr>
      <vt:lpstr>ADEQ PowerPoint Template</vt:lpstr>
      <vt:lpstr>1_ADEQ PowerPoint Template</vt:lpstr>
      <vt:lpstr>APC&amp;EC Regulation No. 36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Arkansas Department of Environmental Quality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APC&amp;EC Regulation No. 36 Emergency Rulemaking</dc:title>
  <dc:creator>Hynum, Tammie</dc:creator>
  <cp:lastModifiedBy>Vivian Koettel</cp:lastModifiedBy>
  <cp:revision>99</cp:revision>
  <cp:lastPrinted>2017-11-21T14:37:22Z</cp:lastPrinted>
  <dcterms:created xsi:type="dcterms:W3CDTF">2017-08-22T13:48:44Z</dcterms:created>
  <dcterms:modified xsi:type="dcterms:W3CDTF">2018-05-08T13:47:34Z</dcterms:modified>
</cp:coreProperties>
</file>